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4" r:id="rId3"/>
    <p:sldId id="270" r:id="rId4"/>
    <p:sldId id="263" r:id="rId5"/>
    <p:sldId id="280" r:id="rId6"/>
    <p:sldId id="290" r:id="rId7"/>
    <p:sldId id="291" r:id="rId8"/>
    <p:sldId id="302" r:id="rId9"/>
    <p:sldId id="294" r:id="rId10"/>
    <p:sldId id="297" r:id="rId11"/>
    <p:sldId id="258" r:id="rId12"/>
    <p:sldId id="277" r:id="rId13"/>
    <p:sldId id="276" r:id="rId14"/>
    <p:sldId id="301" r:id="rId15"/>
    <p:sldId id="275" r:id="rId16"/>
    <p:sldId id="272" r:id="rId17"/>
    <p:sldId id="298" r:id="rId18"/>
    <p:sldId id="299" r:id="rId19"/>
    <p:sldId id="260" r:id="rId20"/>
    <p:sldId id="293" r:id="rId21"/>
  </p:sldIdLst>
  <p:sldSz cx="12192000" cy="6858000"/>
  <p:notesSz cx="6858000" cy="9144000"/>
  <p:embeddedFontLst>
    <p:embeddedFont>
      <p:font typeface="Nunito" pitchFamily="2" charset="0"/>
      <p:regular r:id="rId22"/>
      <p:bold r:id="rId23"/>
      <p:italic r:id="rId24"/>
      <p:boldItalic r:id="rId25"/>
    </p:embeddedFont>
    <p:embeddedFont>
      <p:font typeface="Nunito Black" pitchFamily="2" charset="0"/>
      <p:bold r:id="rId26"/>
      <p:boldItalic r:id="rId27"/>
    </p:embeddedFont>
    <p:embeddedFont>
      <p:font typeface="Sigmar One"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73E4-B350-4EE0-A30F-43224037B6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F36595-85BD-49EA-ADBA-DF69CA4FE5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F5FCBA-5967-40CE-89A1-EB41392859BF}"/>
              </a:ext>
            </a:extLst>
          </p:cNvPr>
          <p:cNvSpPr>
            <a:spLocks noGrp="1"/>
          </p:cNvSpPr>
          <p:nvPr>
            <p:ph type="dt" sz="half" idx="10"/>
          </p:nvPr>
        </p:nvSpPr>
        <p:spPr/>
        <p:txBody>
          <a:bodyPr/>
          <a:lstStyle/>
          <a:p>
            <a:fld id="{3AF100D4-F865-490A-B85C-072B75E184B8}" type="datetimeFigureOut">
              <a:rPr lang="en-US" smtClean="0"/>
              <a:t>11/6/2024</a:t>
            </a:fld>
            <a:endParaRPr lang="en-US"/>
          </a:p>
        </p:txBody>
      </p:sp>
      <p:sp>
        <p:nvSpPr>
          <p:cNvPr id="5" name="Footer Placeholder 4">
            <a:extLst>
              <a:ext uri="{FF2B5EF4-FFF2-40B4-BE49-F238E27FC236}">
                <a16:creationId xmlns:a16="http://schemas.microsoft.com/office/drawing/2014/main" id="{4A9BA5A6-0BC9-40EE-8AA2-D9F7F25F6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67263-7519-460B-B833-F92D337D9134}"/>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248704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9C48-0768-471A-A84E-D75F69559F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186146-3426-45C6-8477-E470E9EFCE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B29CA-0A01-45A2-B57B-C88ED2E3919B}"/>
              </a:ext>
            </a:extLst>
          </p:cNvPr>
          <p:cNvSpPr>
            <a:spLocks noGrp="1"/>
          </p:cNvSpPr>
          <p:nvPr>
            <p:ph type="dt" sz="half" idx="10"/>
          </p:nvPr>
        </p:nvSpPr>
        <p:spPr/>
        <p:txBody>
          <a:bodyPr/>
          <a:lstStyle/>
          <a:p>
            <a:fld id="{3AF100D4-F865-490A-B85C-072B75E184B8}" type="datetimeFigureOut">
              <a:rPr lang="en-US" smtClean="0"/>
              <a:t>11/6/2024</a:t>
            </a:fld>
            <a:endParaRPr lang="en-US"/>
          </a:p>
        </p:txBody>
      </p:sp>
      <p:sp>
        <p:nvSpPr>
          <p:cNvPr id="5" name="Footer Placeholder 4">
            <a:extLst>
              <a:ext uri="{FF2B5EF4-FFF2-40B4-BE49-F238E27FC236}">
                <a16:creationId xmlns:a16="http://schemas.microsoft.com/office/drawing/2014/main" id="{969B02D1-EDF4-41C7-8C19-B0D187896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7FFBC-4776-4D51-A7A9-DFADAA9B05C0}"/>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20337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6F82EA-326A-4727-B8A3-2C1796A9D5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1B6B4D-2713-41B3-B48E-1A4298A0B4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999C4-7CB3-4956-ACCC-C65F1DB5CA03}"/>
              </a:ext>
            </a:extLst>
          </p:cNvPr>
          <p:cNvSpPr>
            <a:spLocks noGrp="1"/>
          </p:cNvSpPr>
          <p:nvPr>
            <p:ph type="dt" sz="half" idx="10"/>
          </p:nvPr>
        </p:nvSpPr>
        <p:spPr/>
        <p:txBody>
          <a:bodyPr/>
          <a:lstStyle/>
          <a:p>
            <a:fld id="{3AF100D4-F865-490A-B85C-072B75E184B8}" type="datetimeFigureOut">
              <a:rPr lang="en-US" smtClean="0"/>
              <a:t>11/6/2024</a:t>
            </a:fld>
            <a:endParaRPr lang="en-US"/>
          </a:p>
        </p:txBody>
      </p:sp>
      <p:sp>
        <p:nvSpPr>
          <p:cNvPr id="5" name="Footer Placeholder 4">
            <a:extLst>
              <a:ext uri="{FF2B5EF4-FFF2-40B4-BE49-F238E27FC236}">
                <a16:creationId xmlns:a16="http://schemas.microsoft.com/office/drawing/2014/main" id="{B4FB669F-576C-4874-92DF-5FA62B933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8E291-CA7B-46F4-A8C4-0E0824F0FAC3}"/>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925633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655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6206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987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37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4770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7218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5749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557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34953-999A-4D62-9232-FB8B5D90F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F791E1-5628-431A-957A-7602D4DBA6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1BB99-4B37-4DD0-AF9D-085294261F2A}"/>
              </a:ext>
            </a:extLst>
          </p:cNvPr>
          <p:cNvSpPr>
            <a:spLocks noGrp="1"/>
          </p:cNvSpPr>
          <p:nvPr>
            <p:ph type="dt" sz="half" idx="10"/>
          </p:nvPr>
        </p:nvSpPr>
        <p:spPr/>
        <p:txBody>
          <a:bodyPr/>
          <a:lstStyle/>
          <a:p>
            <a:fld id="{3AF100D4-F865-490A-B85C-072B75E184B8}" type="datetimeFigureOut">
              <a:rPr lang="en-US" smtClean="0"/>
              <a:t>11/6/2024</a:t>
            </a:fld>
            <a:endParaRPr lang="en-US"/>
          </a:p>
        </p:txBody>
      </p:sp>
      <p:sp>
        <p:nvSpPr>
          <p:cNvPr id="5" name="Footer Placeholder 4">
            <a:extLst>
              <a:ext uri="{FF2B5EF4-FFF2-40B4-BE49-F238E27FC236}">
                <a16:creationId xmlns:a16="http://schemas.microsoft.com/office/drawing/2014/main" id="{B5F286CC-7574-4F76-90FE-4C605F6E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FAC49-7253-4FA7-848D-A2ED7C9287FB}"/>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1714897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454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023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792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A66D1-37A4-409B-B322-FAC3608CD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0749BB-ED15-44C3-955B-E5569E76B6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633A18-86AE-4E52-8BC1-C04DD5DE068A}"/>
              </a:ext>
            </a:extLst>
          </p:cNvPr>
          <p:cNvSpPr>
            <a:spLocks noGrp="1"/>
          </p:cNvSpPr>
          <p:nvPr>
            <p:ph type="dt" sz="half" idx="10"/>
          </p:nvPr>
        </p:nvSpPr>
        <p:spPr/>
        <p:txBody>
          <a:bodyPr/>
          <a:lstStyle/>
          <a:p>
            <a:fld id="{3AF100D4-F865-490A-B85C-072B75E184B8}" type="datetimeFigureOut">
              <a:rPr lang="en-US" smtClean="0"/>
              <a:t>11/6/2024</a:t>
            </a:fld>
            <a:endParaRPr lang="en-US"/>
          </a:p>
        </p:txBody>
      </p:sp>
      <p:sp>
        <p:nvSpPr>
          <p:cNvPr id="5" name="Footer Placeholder 4">
            <a:extLst>
              <a:ext uri="{FF2B5EF4-FFF2-40B4-BE49-F238E27FC236}">
                <a16:creationId xmlns:a16="http://schemas.microsoft.com/office/drawing/2014/main" id="{8CBB96A0-84F0-47A4-8622-82ABC0CEC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27DC8-4F86-4005-ACB9-4BCE83A9DDF6}"/>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241468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943B-1906-44D2-8FC5-5DB303957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AA8EF-6425-48FF-A0C0-6318916473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614168-CEFB-4D09-813A-C9AB88EB0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108EE8-5055-4EBE-8539-9DFEB7EFC4F9}"/>
              </a:ext>
            </a:extLst>
          </p:cNvPr>
          <p:cNvSpPr>
            <a:spLocks noGrp="1"/>
          </p:cNvSpPr>
          <p:nvPr>
            <p:ph type="dt" sz="half" idx="10"/>
          </p:nvPr>
        </p:nvSpPr>
        <p:spPr/>
        <p:txBody>
          <a:bodyPr/>
          <a:lstStyle/>
          <a:p>
            <a:fld id="{3AF100D4-F865-490A-B85C-072B75E184B8}" type="datetimeFigureOut">
              <a:rPr lang="en-US" smtClean="0"/>
              <a:t>11/6/2024</a:t>
            </a:fld>
            <a:endParaRPr lang="en-US"/>
          </a:p>
        </p:txBody>
      </p:sp>
      <p:sp>
        <p:nvSpPr>
          <p:cNvPr id="6" name="Footer Placeholder 5">
            <a:extLst>
              <a:ext uri="{FF2B5EF4-FFF2-40B4-BE49-F238E27FC236}">
                <a16:creationId xmlns:a16="http://schemas.microsoft.com/office/drawing/2014/main" id="{E33C6464-F63F-4914-B159-B5E3117E75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C1D61-FB2F-465E-AED1-9292E94C358D}"/>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153314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1F77-81B3-48D4-B1BD-7622A882B4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01BB5A-7257-4D6E-AEDF-314C5927FE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2EDB-EE1B-47A5-B9CD-3E4341C48B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813E33-B653-4689-B236-D8E434364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E06B3-EF66-4020-8FBD-AD398F71CD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2FCBCD-6DA0-4C22-8600-3041F7CBAA14}"/>
              </a:ext>
            </a:extLst>
          </p:cNvPr>
          <p:cNvSpPr>
            <a:spLocks noGrp="1"/>
          </p:cNvSpPr>
          <p:nvPr>
            <p:ph type="dt" sz="half" idx="10"/>
          </p:nvPr>
        </p:nvSpPr>
        <p:spPr/>
        <p:txBody>
          <a:bodyPr/>
          <a:lstStyle/>
          <a:p>
            <a:fld id="{3AF100D4-F865-490A-B85C-072B75E184B8}" type="datetimeFigureOut">
              <a:rPr lang="en-US" smtClean="0"/>
              <a:t>11/6/2024</a:t>
            </a:fld>
            <a:endParaRPr lang="en-US"/>
          </a:p>
        </p:txBody>
      </p:sp>
      <p:sp>
        <p:nvSpPr>
          <p:cNvPr id="8" name="Footer Placeholder 7">
            <a:extLst>
              <a:ext uri="{FF2B5EF4-FFF2-40B4-BE49-F238E27FC236}">
                <a16:creationId xmlns:a16="http://schemas.microsoft.com/office/drawing/2014/main" id="{79DA6E0E-C0B5-4ECC-A9DE-C7445A53CC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862A7A-8390-49F5-9D69-F6A1450FBB27}"/>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6568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64F4-B947-47D3-A441-BB5FA72B90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414867-638C-4D48-AF94-42474094B129}"/>
              </a:ext>
            </a:extLst>
          </p:cNvPr>
          <p:cNvSpPr>
            <a:spLocks noGrp="1"/>
          </p:cNvSpPr>
          <p:nvPr>
            <p:ph type="dt" sz="half" idx="10"/>
          </p:nvPr>
        </p:nvSpPr>
        <p:spPr/>
        <p:txBody>
          <a:bodyPr/>
          <a:lstStyle/>
          <a:p>
            <a:fld id="{3AF100D4-F865-490A-B85C-072B75E184B8}" type="datetimeFigureOut">
              <a:rPr lang="en-US" smtClean="0"/>
              <a:t>11/6/2024</a:t>
            </a:fld>
            <a:endParaRPr lang="en-US"/>
          </a:p>
        </p:txBody>
      </p:sp>
      <p:sp>
        <p:nvSpPr>
          <p:cNvPr id="4" name="Footer Placeholder 3">
            <a:extLst>
              <a:ext uri="{FF2B5EF4-FFF2-40B4-BE49-F238E27FC236}">
                <a16:creationId xmlns:a16="http://schemas.microsoft.com/office/drawing/2014/main" id="{C376E248-FB86-4E3B-8D86-2EB22E2811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694A8A-ABD1-48ED-AF34-B52DB33A744A}"/>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603785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1BE221-0DB0-4AC4-9732-70DA94A91336}"/>
              </a:ext>
            </a:extLst>
          </p:cNvPr>
          <p:cNvSpPr>
            <a:spLocks noGrp="1"/>
          </p:cNvSpPr>
          <p:nvPr>
            <p:ph type="dt" sz="half" idx="10"/>
          </p:nvPr>
        </p:nvSpPr>
        <p:spPr/>
        <p:txBody>
          <a:bodyPr/>
          <a:lstStyle/>
          <a:p>
            <a:fld id="{3AF100D4-F865-490A-B85C-072B75E184B8}" type="datetimeFigureOut">
              <a:rPr lang="en-US" smtClean="0"/>
              <a:t>11/6/2024</a:t>
            </a:fld>
            <a:endParaRPr lang="en-US"/>
          </a:p>
        </p:txBody>
      </p:sp>
      <p:sp>
        <p:nvSpPr>
          <p:cNvPr id="3" name="Footer Placeholder 2">
            <a:extLst>
              <a:ext uri="{FF2B5EF4-FFF2-40B4-BE49-F238E27FC236}">
                <a16:creationId xmlns:a16="http://schemas.microsoft.com/office/drawing/2014/main" id="{C4EF2CAE-78FF-4BAF-89D3-5E3D241982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39B5B6-2D31-42A6-89B6-6F6AD1CD3863}"/>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42933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20AF-5B37-4B02-8DB5-F21056BF7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C4F73-B09D-44FE-810A-8D5823AECA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289CF2-CADC-400D-B108-ED4A2A519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86D60B-0D15-4165-827D-1F9BEBB5719D}"/>
              </a:ext>
            </a:extLst>
          </p:cNvPr>
          <p:cNvSpPr>
            <a:spLocks noGrp="1"/>
          </p:cNvSpPr>
          <p:nvPr>
            <p:ph type="dt" sz="half" idx="10"/>
          </p:nvPr>
        </p:nvSpPr>
        <p:spPr/>
        <p:txBody>
          <a:bodyPr/>
          <a:lstStyle/>
          <a:p>
            <a:fld id="{3AF100D4-F865-490A-B85C-072B75E184B8}" type="datetimeFigureOut">
              <a:rPr lang="en-US" smtClean="0"/>
              <a:t>11/6/2024</a:t>
            </a:fld>
            <a:endParaRPr lang="en-US"/>
          </a:p>
        </p:txBody>
      </p:sp>
      <p:sp>
        <p:nvSpPr>
          <p:cNvPr id="6" name="Footer Placeholder 5">
            <a:extLst>
              <a:ext uri="{FF2B5EF4-FFF2-40B4-BE49-F238E27FC236}">
                <a16:creationId xmlns:a16="http://schemas.microsoft.com/office/drawing/2014/main" id="{BD969BD0-3FA8-4918-BEB4-C0961871A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4645F-9923-4E07-B2AC-6C5F01F24C4F}"/>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86167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BA6FB-EF59-4AF6-BF05-A513508B7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0C7716-64A1-4A22-BE15-0A6EA8FF4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2B2599-0D88-4DDE-95A6-291D75170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A749F-EE30-4FED-9505-8DFB9ABD3385}"/>
              </a:ext>
            </a:extLst>
          </p:cNvPr>
          <p:cNvSpPr>
            <a:spLocks noGrp="1"/>
          </p:cNvSpPr>
          <p:nvPr>
            <p:ph type="dt" sz="half" idx="10"/>
          </p:nvPr>
        </p:nvSpPr>
        <p:spPr/>
        <p:txBody>
          <a:bodyPr/>
          <a:lstStyle/>
          <a:p>
            <a:fld id="{3AF100D4-F865-490A-B85C-072B75E184B8}" type="datetimeFigureOut">
              <a:rPr lang="en-US" smtClean="0"/>
              <a:t>11/6/2024</a:t>
            </a:fld>
            <a:endParaRPr lang="en-US"/>
          </a:p>
        </p:txBody>
      </p:sp>
      <p:sp>
        <p:nvSpPr>
          <p:cNvPr id="6" name="Footer Placeholder 5">
            <a:extLst>
              <a:ext uri="{FF2B5EF4-FFF2-40B4-BE49-F238E27FC236}">
                <a16:creationId xmlns:a16="http://schemas.microsoft.com/office/drawing/2014/main" id="{32780FCA-B27D-4377-A3EE-D07098F79D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01A6DA-F8A2-4574-8722-2752B1A980C0}"/>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64680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D5F2F8-90F9-4754-868F-131D6B3EE7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489CAF-2A7C-4E24-946D-A7C58FA0D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8F778-0D82-4A61-895E-9290AADE21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100D4-F865-490A-B85C-072B75E184B8}" type="datetimeFigureOut">
              <a:rPr lang="en-US" smtClean="0"/>
              <a:t>11/6/2024</a:t>
            </a:fld>
            <a:endParaRPr lang="en-US"/>
          </a:p>
        </p:txBody>
      </p:sp>
      <p:sp>
        <p:nvSpPr>
          <p:cNvPr id="5" name="Footer Placeholder 4">
            <a:extLst>
              <a:ext uri="{FF2B5EF4-FFF2-40B4-BE49-F238E27FC236}">
                <a16:creationId xmlns:a16="http://schemas.microsoft.com/office/drawing/2014/main" id="{5127291C-D9EE-4F18-A723-74DC42BF0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FECD83-5721-4E5A-9817-4A2F93ECB0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8BC25-BEC1-4A40-AE40-6A71F8029E05}" type="slidenum">
              <a:rPr lang="en-US" smtClean="0"/>
              <a:t>‹#›</a:t>
            </a:fld>
            <a:endParaRPr lang="en-US"/>
          </a:p>
        </p:txBody>
      </p:sp>
    </p:spTree>
    <p:extLst>
      <p:ext uri="{BB962C8B-B14F-4D97-AF65-F5344CB8AC3E}">
        <p14:creationId xmlns:p14="http://schemas.microsoft.com/office/powerpoint/2010/main" val="212830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91303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8"/>
          <p:cNvSpPr txBox="1"/>
          <p:nvPr/>
        </p:nvSpPr>
        <p:spPr>
          <a:xfrm>
            <a:off x="3459535" y="1755036"/>
            <a:ext cx="5272931" cy="2039020"/>
          </a:xfrm>
          <a:prstGeom prst="rect">
            <a:avLst/>
          </a:prstGeom>
        </p:spPr>
        <p:txBody>
          <a:bodyPr lIns="0" tIns="0" rIns="0" bIns="0" rtlCol="0" anchor="t">
            <a:spAutoFit/>
          </a:bodyPr>
          <a:lstStyle/>
          <a:p>
            <a:pPr marL="0" marR="0" lvl="0" indent="0" algn="ctr" defTabSz="609630" rtl="0" eaLnBrk="1" fontAlgn="auto" latinLnBrk="0" hangingPunct="1">
              <a:lnSpc>
                <a:spcPts val="5324"/>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Nunito Black" pitchFamily="2" charset="0"/>
                <a:ea typeface="+mn-ea"/>
                <a:cs typeface="+mn-cs"/>
              </a:rPr>
              <a:t>Bài</a:t>
            </a:r>
            <a:r>
              <a:rPr kumimoji="0" lang="en-US" sz="4000" b="0" i="0" u="none" strike="noStrike" kern="1200" cap="none" spc="0" normalizeH="0" baseline="0" noProof="0" dirty="0">
                <a:ln>
                  <a:noFill/>
                </a:ln>
                <a:solidFill>
                  <a:srgbClr val="002060"/>
                </a:solidFill>
                <a:effectLst/>
                <a:uLnTx/>
                <a:uFillTx/>
                <a:latin typeface="Nunito Black" pitchFamily="2" charset="0"/>
                <a:ea typeface="+mn-ea"/>
                <a:cs typeface="+mn-cs"/>
              </a:rPr>
              <a:t> 21</a:t>
            </a:r>
          </a:p>
          <a:p>
            <a:pPr marL="0" marR="0" lvl="0" indent="0" algn="ctr" defTabSz="609630" rtl="0" eaLnBrk="1" fontAlgn="auto" latinLnBrk="0" hangingPunct="1">
              <a:lnSpc>
                <a:spcPts val="5324"/>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4000" b="0" i="0" u="none" strike="noStrike" kern="1200" cap="none" spc="0" normalizeH="0" baseline="0" noProof="0" dirty="0" err="1">
                <a:ln>
                  <a:noFill/>
                </a:ln>
                <a:solidFill>
                  <a:srgbClr val="FF0000"/>
                </a:solidFill>
                <a:effectLst/>
                <a:uLnTx/>
                <a:uFillTx/>
                <a:latin typeface="Nunito Black" pitchFamily="2" charset="0"/>
                <a:ea typeface="+mn-ea"/>
                <a:cs typeface="+mn-cs"/>
              </a:rPr>
              <a:t>Khối</a:t>
            </a:r>
            <a:r>
              <a:rPr kumimoji="0" lang="en-US" sz="40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4000" b="0" i="0" u="none" strike="noStrike" kern="1200" cap="none" spc="0" normalizeH="0" baseline="0" noProof="0" dirty="0" err="1">
                <a:ln>
                  <a:noFill/>
                </a:ln>
                <a:solidFill>
                  <a:srgbClr val="FF0000"/>
                </a:solidFill>
                <a:effectLst/>
                <a:uLnTx/>
                <a:uFillTx/>
                <a:latin typeface="Nunito Black" pitchFamily="2" charset="0"/>
                <a:ea typeface="+mn-ea"/>
                <a:cs typeface="+mn-cs"/>
              </a:rPr>
              <a:t>lập</a:t>
            </a:r>
            <a:r>
              <a:rPr kumimoji="0" lang="en-US" sz="40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4000" b="0" i="0" u="none" strike="noStrike" kern="1200" cap="none" spc="0" normalizeH="0" baseline="0" noProof="0" dirty="0" err="1">
                <a:ln>
                  <a:noFill/>
                </a:ln>
                <a:solidFill>
                  <a:srgbClr val="FF0000"/>
                </a:solidFill>
                <a:effectLst/>
                <a:uLnTx/>
                <a:uFillTx/>
                <a:latin typeface="Nunito Black" pitchFamily="2" charset="0"/>
                <a:ea typeface="+mn-ea"/>
                <a:cs typeface="+mn-cs"/>
              </a:rPr>
              <a:t>phương</a:t>
            </a:r>
            <a:r>
              <a:rPr kumimoji="0" lang="en-US" sz="40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4000" b="0" i="0" u="none" strike="noStrike" kern="1200" cap="none" spc="0" normalizeH="0" baseline="0" noProof="0" dirty="0" err="1">
                <a:ln>
                  <a:noFill/>
                </a:ln>
                <a:solidFill>
                  <a:srgbClr val="FF0000"/>
                </a:solidFill>
                <a:effectLst/>
                <a:uLnTx/>
                <a:uFillTx/>
                <a:latin typeface="Nunito Black" pitchFamily="2" charset="0"/>
                <a:ea typeface="+mn-ea"/>
                <a:cs typeface="+mn-cs"/>
              </a:rPr>
              <a:t>hình</a:t>
            </a:r>
            <a:r>
              <a:rPr kumimoji="0" lang="en-US" sz="40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4000" b="0" i="0" u="none" strike="noStrike" kern="1200" cap="none" spc="0" normalizeH="0" baseline="0" noProof="0" dirty="0" err="1">
                <a:ln>
                  <a:noFill/>
                </a:ln>
                <a:solidFill>
                  <a:srgbClr val="FF0000"/>
                </a:solidFill>
                <a:effectLst/>
                <a:uLnTx/>
                <a:uFillTx/>
                <a:latin typeface="Nunito Black" pitchFamily="2" charset="0"/>
                <a:ea typeface="+mn-ea"/>
                <a:cs typeface="+mn-cs"/>
              </a:rPr>
              <a:t>hộp</a:t>
            </a:r>
            <a:r>
              <a:rPr kumimoji="0" lang="en-US" sz="40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4000" b="0" i="0" u="none" strike="noStrike" kern="1200" cap="none" spc="0" normalizeH="0" baseline="0" noProof="0" dirty="0" err="1">
                <a:ln>
                  <a:noFill/>
                </a:ln>
                <a:solidFill>
                  <a:srgbClr val="FF0000"/>
                </a:solidFill>
                <a:effectLst/>
                <a:uLnTx/>
                <a:uFillTx/>
                <a:latin typeface="Nunito Black" pitchFamily="2" charset="0"/>
                <a:ea typeface="+mn-ea"/>
                <a:cs typeface="+mn-cs"/>
              </a:rPr>
              <a:t>chữ</a:t>
            </a:r>
            <a:r>
              <a:rPr kumimoji="0" lang="en-US" sz="40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4000" b="0" i="0" u="none" strike="noStrike" kern="1200" cap="none" spc="0" normalizeH="0" baseline="0" noProof="0" dirty="0" err="1">
                <a:ln>
                  <a:noFill/>
                </a:ln>
                <a:solidFill>
                  <a:srgbClr val="FF0000"/>
                </a:solidFill>
                <a:effectLst/>
                <a:uLnTx/>
                <a:uFillTx/>
                <a:latin typeface="Nunito Black" pitchFamily="2" charset="0"/>
                <a:ea typeface="+mn-ea"/>
                <a:cs typeface="+mn-cs"/>
              </a:rPr>
              <a:t>nhật</a:t>
            </a:r>
            <a:endParaRPr kumimoji="0" lang="en-US" sz="4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3" name="TextBox 9"/>
          <p:cNvSpPr txBox="1"/>
          <p:nvPr/>
        </p:nvSpPr>
        <p:spPr>
          <a:xfrm>
            <a:off x="3459535" y="1002050"/>
            <a:ext cx="5272931" cy="564257"/>
          </a:xfrm>
          <a:prstGeom prst="rect">
            <a:avLst/>
          </a:prstGeom>
        </p:spPr>
        <p:txBody>
          <a:bodyPr lIns="0" tIns="0" rIns="0" bIns="0" rtlCol="0" anchor="t">
            <a:spAutoFit/>
          </a:bodyPr>
          <a:lstStyle/>
          <a:p>
            <a:pPr marL="0" marR="0" lvl="0" indent="0" algn="ctr" defTabSz="609630" rtl="0" eaLnBrk="1" fontAlgn="auto" latinLnBrk="0" hangingPunct="1">
              <a:lnSpc>
                <a:spcPts val="2239"/>
              </a:lnSpc>
              <a:spcBef>
                <a:spcPts val="0"/>
              </a:spcBef>
              <a:spcAft>
                <a:spcPts val="0"/>
              </a:spcAft>
              <a:buClrTx/>
              <a:buSzTx/>
              <a:buFontTx/>
              <a:buNone/>
              <a:tabLst/>
              <a:defRPr/>
            </a:pPr>
            <a:r>
              <a:rPr kumimoji="0" lang="en-US" b="1" i="0" u="none" strike="noStrike" kern="1200" cap="none" spc="0" normalizeH="0" baseline="0" noProof="0" dirty="0">
                <a:ln>
                  <a:noFill/>
                </a:ln>
                <a:solidFill>
                  <a:srgbClr val="00B050"/>
                </a:solidFill>
                <a:effectLst/>
                <a:uLnTx/>
                <a:uFillTx/>
                <a:latin typeface="Nunito Black" pitchFamily="2" charset="0"/>
                <a:ea typeface="+mn-ea"/>
                <a:cs typeface="+mn-cs"/>
              </a:rPr>
              <a:t>THỨ </a:t>
            </a:r>
            <a:r>
              <a:rPr lang="en-US" b="1" dirty="0">
                <a:solidFill>
                  <a:srgbClr val="00B050"/>
                </a:solidFill>
                <a:latin typeface="Nunito Black" pitchFamily="2" charset="0"/>
              </a:rPr>
              <a:t>BA</a:t>
            </a:r>
            <a:r>
              <a:rPr kumimoji="0" lang="en-US" b="1" i="0" u="none" strike="noStrike" kern="1200" cap="none" spc="0" normalizeH="0" baseline="0" noProof="0" dirty="0">
                <a:ln>
                  <a:noFill/>
                </a:ln>
                <a:solidFill>
                  <a:srgbClr val="00B050"/>
                </a:solidFill>
                <a:effectLst/>
                <a:uLnTx/>
                <a:uFillTx/>
                <a:latin typeface="Nunito Black" pitchFamily="2" charset="0"/>
                <a:ea typeface="+mn-ea"/>
                <a:cs typeface="+mn-cs"/>
              </a:rPr>
              <a:t> NGÀY </a:t>
            </a:r>
            <a:r>
              <a:rPr lang="en-US" b="1" dirty="0">
                <a:solidFill>
                  <a:srgbClr val="00B050"/>
                </a:solidFill>
                <a:latin typeface="Nunito Black" pitchFamily="2" charset="0"/>
              </a:rPr>
              <a:t>5</a:t>
            </a:r>
            <a:r>
              <a:rPr kumimoji="0" lang="en-US" b="1" i="0" u="none" strike="noStrike" kern="1200" cap="none" spc="0" normalizeH="0" baseline="0" noProof="0" dirty="0">
                <a:ln>
                  <a:noFill/>
                </a:ln>
                <a:solidFill>
                  <a:srgbClr val="00B050"/>
                </a:solidFill>
                <a:effectLst/>
                <a:uLnTx/>
                <a:uFillTx/>
                <a:latin typeface="Nunito Black" pitchFamily="2" charset="0"/>
                <a:ea typeface="+mn-ea"/>
                <a:cs typeface="+mn-cs"/>
              </a:rPr>
              <a:t> THÁNG </a:t>
            </a:r>
            <a:r>
              <a:rPr lang="en-US" b="1" dirty="0">
                <a:solidFill>
                  <a:srgbClr val="00B050"/>
                </a:solidFill>
                <a:latin typeface="Nunito Black" pitchFamily="2" charset="0"/>
              </a:rPr>
              <a:t>11</a:t>
            </a:r>
            <a:r>
              <a:rPr kumimoji="0" lang="en-US" b="1" i="0" u="none" strike="noStrike" kern="1200" cap="none" spc="0" normalizeH="0" baseline="0" noProof="0" dirty="0">
                <a:ln>
                  <a:noFill/>
                </a:ln>
                <a:solidFill>
                  <a:srgbClr val="00B050"/>
                </a:solidFill>
                <a:effectLst/>
                <a:uLnTx/>
                <a:uFillTx/>
                <a:latin typeface="Nunito Black" pitchFamily="2" charset="0"/>
                <a:ea typeface="+mn-ea"/>
                <a:cs typeface="+mn-cs"/>
              </a:rPr>
              <a:t> NĂM 2024</a:t>
            </a:r>
          </a:p>
          <a:p>
            <a:pPr marL="0" marR="0" lvl="0" indent="0" algn="ctr" defTabSz="609630" rtl="0" eaLnBrk="1" fontAlgn="auto" latinLnBrk="0" hangingPunct="1">
              <a:lnSpc>
                <a:spcPts val="2239"/>
              </a:lnSpc>
              <a:spcBef>
                <a:spcPts val="0"/>
              </a:spcBef>
              <a:spcAft>
                <a:spcPts val="0"/>
              </a:spcAft>
              <a:buClrTx/>
              <a:buSzTx/>
              <a:buFontTx/>
              <a:buNone/>
              <a:tabLst/>
              <a:defRPr/>
            </a:pPr>
            <a:r>
              <a:rPr kumimoji="0" lang="en-US" b="1" i="0" u="none" strike="noStrike" kern="1200" cap="none" spc="0" normalizeH="0" baseline="0" noProof="0" dirty="0">
                <a:ln>
                  <a:noFill/>
                </a:ln>
                <a:solidFill>
                  <a:srgbClr val="0070C0"/>
                </a:solidFill>
                <a:effectLst/>
                <a:uLnTx/>
                <a:uFillTx/>
                <a:latin typeface="Nunito Black" pitchFamily="2" charset="0"/>
                <a:ea typeface="+mn-ea"/>
                <a:cs typeface="+mn-cs"/>
              </a:rPr>
              <a:t>TOÁN</a:t>
            </a:r>
          </a:p>
        </p:txBody>
      </p:sp>
    </p:spTree>
    <p:extLst>
      <p:ext uri="{BB962C8B-B14F-4D97-AF65-F5344CB8AC3E}">
        <p14:creationId xmlns:p14="http://schemas.microsoft.com/office/powerpoint/2010/main" val="94995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D96F-59E3-435B-9283-6CC72A1D427A}"/>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21F93DFC-2C6B-493F-A30B-224FC920CF41}"/>
              </a:ext>
            </a:extLst>
          </p:cNvPr>
          <p:cNvPicPr>
            <a:picLocks noChangeAspect="1"/>
          </p:cNvPicPr>
          <p:nvPr/>
        </p:nvPicPr>
        <p:blipFill rotWithShape="1">
          <a:blip r:embed="rId3"/>
          <a:srcRect r="10120"/>
          <a:stretch/>
        </p:blipFill>
        <p:spPr>
          <a:xfrm>
            <a:off x="0" y="0"/>
            <a:ext cx="2073499" cy="1030310"/>
          </a:xfrm>
          <a:prstGeom prst="rect">
            <a:avLst/>
          </a:prstGeom>
        </p:spPr>
      </p:pic>
      <p:pic>
        <p:nvPicPr>
          <p:cNvPr id="3" name="Picture 2"/>
          <p:cNvPicPr>
            <a:picLocks noChangeAspect="1"/>
          </p:cNvPicPr>
          <p:nvPr/>
        </p:nvPicPr>
        <p:blipFill rotWithShape="1">
          <a:blip r:embed="rId4"/>
          <a:srcRect l="8771" t="22870"/>
          <a:stretch/>
        </p:blipFill>
        <p:spPr>
          <a:xfrm>
            <a:off x="838201" y="1545456"/>
            <a:ext cx="9992932" cy="3696245"/>
          </a:xfrm>
          <a:prstGeom prst="rect">
            <a:avLst/>
          </a:prstGeom>
        </p:spPr>
      </p:pic>
      <p:sp>
        <p:nvSpPr>
          <p:cNvPr id="6" name="Content Placeholder 5">
            <a:extLst>
              <a:ext uri="{FF2B5EF4-FFF2-40B4-BE49-F238E27FC236}">
                <a16:creationId xmlns:a16="http://schemas.microsoft.com/office/drawing/2014/main" id="{DA12D359-38DE-E312-5237-3DCC77F5153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7867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D96F-59E3-435B-9283-6CC72A1D427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CBF9968-157C-4F99-AAFC-5D7DA475DA4D}"/>
              </a:ext>
            </a:extLst>
          </p:cNvPr>
          <p:cNvPicPr>
            <a:picLocks noChangeAspect="1"/>
          </p:cNvPicPr>
          <p:nvPr/>
        </p:nvPicPr>
        <p:blipFill>
          <a:blip r:embed="rId3"/>
          <a:stretch>
            <a:fillRect/>
          </a:stretch>
        </p:blipFill>
        <p:spPr>
          <a:xfrm>
            <a:off x="1202528" y="1121476"/>
            <a:ext cx="9226827" cy="4161381"/>
          </a:xfrm>
          <a:prstGeom prst="rect">
            <a:avLst/>
          </a:prstGeom>
        </p:spPr>
      </p:pic>
      <p:pic>
        <p:nvPicPr>
          <p:cNvPr id="6" name="Picture 5">
            <a:extLst>
              <a:ext uri="{FF2B5EF4-FFF2-40B4-BE49-F238E27FC236}">
                <a16:creationId xmlns:a16="http://schemas.microsoft.com/office/drawing/2014/main" id="{021C765D-A8EE-4488-B815-8044D07C14F4}"/>
              </a:ext>
            </a:extLst>
          </p:cNvPr>
          <p:cNvPicPr>
            <a:picLocks noChangeAspect="1"/>
          </p:cNvPicPr>
          <p:nvPr/>
        </p:nvPicPr>
        <p:blipFill rotWithShape="1">
          <a:blip r:embed="rId4"/>
          <a:srcRect t="9383" r="10489"/>
          <a:stretch/>
        </p:blipFill>
        <p:spPr>
          <a:xfrm>
            <a:off x="9585" y="0"/>
            <a:ext cx="2025278" cy="915678"/>
          </a:xfrm>
          <a:prstGeom prst="rect">
            <a:avLst/>
          </a:prstGeom>
        </p:spPr>
      </p:pic>
      <p:sp>
        <p:nvSpPr>
          <p:cNvPr id="7" name="Content Placeholder 6">
            <a:extLst>
              <a:ext uri="{FF2B5EF4-FFF2-40B4-BE49-F238E27FC236}">
                <a16:creationId xmlns:a16="http://schemas.microsoft.com/office/drawing/2014/main" id="{49E39D0D-8E86-A804-342D-E4BDF6B1E0F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1304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A20FC0-51A4-420A-B5B4-33776135DAB9}"/>
              </a:ext>
            </a:extLst>
          </p:cNvPr>
          <p:cNvPicPr>
            <a:picLocks noChangeAspect="1"/>
          </p:cNvPicPr>
          <p:nvPr/>
        </p:nvPicPr>
        <p:blipFill rotWithShape="1">
          <a:blip r:embed="rId3"/>
          <a:srcRect r="12084"/>
          <a:stretch/>
        </p:blipFill>
        <p:spPr>
          <a:xfrm>
            <a:off x="0" y="0"/>
            <a:ext cx="2000037" cy="1016000"/>
          </a:xfrm>
          <a:prstGeom prst="rect">
            <a:avLst/>
          </a:prstGeom>
        </p:spPr>
      </p:pic>
      <p:pic>
        <p:nvPicPr>
          <p:cNvPr id="9" name="Picture 3">
            <a:extLst>
              <a:ext uri="{FF2B5EF4-FFF2-40B4-BE49-F238E27FC236}">
                <a16:creationId xmlns:a16="http://schemas.microsoft.com/office/drawing/2014/main" id="{ED4FDDD4-E820-A509-4ACE-B09BE3C0F4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43951" y="1309576"/>
            <a:ext cx="11023206" cy="3642251"/>
          </a:xfrm>
          <a:prstGeom prst="rect">
            <a:avLst/>
          </a:prstGeom>
        </p:spPr>
      </p:pic>
      <p:sp>
        <p:nvSpPr>
          <p:cNvPr id="15" name="TextBox 14">
            <a:extLst>
              <a:ext uri="{FF2B5EF4-FFF2-40B4-BE49-F238E27FC236}">
                <a16:creationId xmlns:a16="http://schemas.microsoft.com/office/drawing/2014/main" id="{67333F84-F0D8-FF14-CD4D-8E4B0D369358}"/>
              </a:ext>
            </a:extLst>
          </p:cNvPr>
          <p:cNvSpPr txBox="1"/>
          <p:nvPr/>
        </p:nvSpPr>
        <p:spPr>
          <a:xfrm>
            <a:off x="1485314" y="1987862"/>
            <a:ext cx="10162735" cy="954107"/>
          </a:xfrm>
          <a:prstGeom prst="rect">
            <a:avLst/>
          </a:prstGeom>
          <a:noFill/>
        </p:spPr>
        <p:txBody>
          <a:bodyPr wrap="square">
            <a:spAutoFit/>
          </a:bodyPr>
          <a:lstStyle/>
          <a:p>
            <a:r>
              <a:rPr lang="en-US" sz="2800">
                <a:solidFill>
                  <a:schemeClr val="bg1"/>
                </a:solidFill>
                <a:latin typeface="Nunito Black" pitchFamily="2" charset="0"/>
              </a:rPr>
              <a:t>Khối hộp chữ nhật và khối lập phương đều có 8 đỉnh, 6 mặt và 12 cạnh.</a:t>
            </a:r>
          </a:p>
        </p:txBody>
      </p:sp>
      <p:sp>
        <p:nvSpPr>
          <p:cNvPr id="16" name="TextBox 15">
            <a:extLst>
              <a:ext uri="{FF2B5EF4-FFF2-40B4-BE49-F238E27FC236}">
                <a16:creationId xmlns:a16="http://schemas.microsoft.com/office/drawing/2014/main" id="{4C9AAA3C-70C8-CB52-650C-DB6F1ECD1E3A}"/>
              </a:ext>
            </a:extLst>
          </p:cNvPr>
          <p:cNvSpPr txBox="1"/>
          <p:nvPr/>
        </p:nvSpPr>
        <p:spPr>
          <a:xfrm>
            <a:off x="1485314" y="3021973"/>
            <a:ext cx="9944606" cy="523220"/>
          </a:xfrm>
          <a:prstGeom prst="rect">
            <a:avLst/>
          </a:prstGeom>
          <a:noFill/>
        </p:spPr>
        <p:txBody>
          <a:bodyPr wrap="square">
            <a:spAutoFit/>
          </a:bodyPr>
          <a:lstStyle/>
          <a:p>
            <a:r>
              <a:rPr lang="en-US" sz="2800">
                <a:solidFill>
                  <a:schemeClr val="bg1"/>
                </a:solidFill>
                <a:latin typeface="Nunito Black" pitchFamily="2" charset="0"/>
              </a:rPr>
              <a:t>Các mặt của khối hộp chữ nhật đều là hình chữ nhật.</a:t>
            </a:r>
          </a:p>
        </p:txBody>
      </p:sp>
      <p:sp>
        <p:nvSpPr>
          <p:cNvPr id="17" name="TextBox 16">
            <a:extLst>
              <a:ext uri="{FF2B5EF4-FFF2-40B4-BE49-F238E27FC236}">
                <a16:creationId xmlns:a16="http://schemas.microsoft.com/office/drawing/2014/main" id="{1F0A6B7C-A4D1-639C-62BE-77DD74F68B7F}"/>
              </a:ext>
            </a:extLst>
          </p:cNvPr>
          <p:cNvSpPr txBox="1"/>
          <p:nvPr/>
        </p:nvSpPr>
        <p:spPr>
          <a:xfrm>
            <a:off x="1485314" y="3577159"/>
            <a:ext cx="9000898" cy="523220"/>
          </a:xfrm>
          <a:prstGeom prst="rect">
            <a:avLst/>
          </a:prstGeom>
          <a:noFill/>
        </p:spPr>
        <p:txBody>
          <a:bodyPr wrap="square">
            <a:spAutoFit/>
          </a:bodyPr>
          <a:lstStyle/>
          <a:p>
            <a:r>
              <a:rPr lang="en-US" sz="2800">
                <a:solidFill>
                  <a:schemeClr val="bg1"/>
                </a:solidFill>
                <a:latin typeface="Nunito Black" pitchFamily="2" charset="0"/>
              </a:rPr>
              <a:t>Các mặt của khối lập phương đều là hình vuông.</a:t>
            </a:r>
          </a:p>
        </p:txBody>
      </p:sp>
    </p:spTree>
    <p:extLst>
      <p:ext uri="{BB962C8B-B14F-4D97-AF65-F5344CB8AC3E}">
        <p14:creationId xmlns:p14="http://schemas.microsoft.com/office/powerpoint/2010/main" val="3995041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3C78A0-0329-4EDD-BB4A-1E47334FEA88}"/>
              </a:ext>
            </a:extLst>
          </p:cNvPr>
          <p:cNvPicPr>
            <a:picLocks noChangeAspect="1"/>
          </p:cNvPicPr>
          <p:nvPr/>
        </p:nvPicPr>
        <p:blipFill rotWithShape="1">
          <a:blip r:embed="rId3"/>
          <a:srcRect r="13759"/>
          <a:stretch/>
        </p:blipFill>
        <p:spPr>
          <a:xfrm>
            <a:off x="38444" y="1524"/>
            <a:ext cx="1961282" cy="918710"/>
          </a:xfrm>
          <a:prstGeom prst="rect">
            <a:avLst/>
          </a:prstGeom>
        </p:spPr>
      </p:pic>
      <p:pic>
        <p:nvPicPr>
          <p:cNvPr id="1026" name="Picture 2">
            <a:extLst>
              <a:ext uri="{FF2B5EF4-FFF2-40B4-BE49-F238E27FC236}">
                <a16:creationId xmlns:a16="http://schemas.microsoft.com/office/drawing/2014/main" id="{BFF52046-E296-3D9A-3185-1479F2AF8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553" y="2981121"/>
            <a:ext cx="4032384" cy="27167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87BD3E-69C7-F14C-D930-B0CB655E8A6D}"/>
              </a:ext>
            </a:extLst>
          </p:cNvPr>
          <p:cNvSpPr txBox="1"/>
          <p:nvPr/>
        </p:nvSpPr>
        <p:spPr>
          <a:xfrm>
            <a:off x="160506" y="1053469"/>
            <a:ext cx="11515683"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Nunito" pitchFamily="2" charset="0"/>
                <a:ea typeface="+mn-ea"/>
                <a:cs typeface="+mn-cs"/>
              </a:rPr>
              <a:t>	</a:t>
            </a:r>
            <a:r>
              <a:rPr kumimoji="0" lang="vi-VN" sz="2400" b="1" i="0" u="none" strike="noStrike" kern="1200" cap="none" spc="0" normalizeH="0" baseline="0" noProof="0" dirty="0">
                <a:ln>
                  <a:noFill/>
                </a:ln>
                <a:solidFill>
                  <a:srgbClr val="7030A0"/>
                </a:solidFill>
                <a:effectLst/>
                <a:uLnTx/>
                <a:uFillTx/>
                <a:latin typeface="Nunito" pitchFamily="2" charset="0"/>
                <a:ea typeface="+mn-ea"/>
                <a:cs typeface="+mn-cs"/>
              </a:rPr>
              <a:t>Một chiếc khung sắt dạng khối hộp chữ nhật có các cạnh được sơn màu như hình vẽ.</a:t>
            </a:r>
            <a:endParaRPr kumimoji="0" lang="en-US" sz="2400" b="1" i="0" u="none" strike="noStrike" kern="1200" cap="none" spc="0" normalizeH="0" baseline="0" noProof="0" dirty="0">
              <a:ln>
                <a:noFill/>
              </a:ln>
              <a:solidFill>
                <a:srgbClr val="7030A0"/>
              </a:solidFill>
              <a:effectLst/>
              <a:uLnTx/>
              <a:uFillTx/>
              <a:latin typeface="Nunito"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7030A0"/>
              </a:solidFill>
              <a:effectLst/>
              <a:uLnTx/>
              <a:uFillTx/>
              <a:latin typeface="Nunito" pitchFamily="2"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r>
              <a:rPr kumimoji="0" lang="vi-VN" sz="2400" b="1" i="0" u="none" strike="noStrike" kern="1200" cap="none" spc="0" normalizeH="0" baseline="0" noProof="0" dirty="0">
                <a:ln>
                  <a:noFill/>
                </a:ln>
                <a:solidFill>
                  <a:srgbClr val="0070C0"/>
                </a:solidFill>
                <a:effectLst/>
                <a:uLnTx/>
                <a:uFillTx/>
                <a:latin typeface="Nunito" pitchFamily="2" charset="0"/>
                <a:ea typeface="+mn-ea"/>
                <a:cs typeface="+mn-cs"/>
              </a:rPr>
              <a:t>Có mấy cạnh được sơn màu xanh, mấy cạnh được sơn màu đỏ.</a:t>
            </a:r>
            <a:endParaRPr kumimoji="0" lang="en-US" sz="2400" b="1" i="0" u="none" strike="noStrike" kern="1200" cap="none" spc="0" normalizeH="0" baseline="0" noProof="0" dirty="0">
              <a:ln>
                <a:noFill/>
              </a:ln>
              <a:solidFill>
                <a:srgbClr val="0070C0"/>
              </a:solidFill>
              <a:effectLst/>
              <a:uLnTx/>
              <a:uFillTx/>
              <a:latin typeface="Nunito" pitchFamily="2"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endParaRPr kumimoji="0" lang="vi-VN" sz="2400" b="1" i="0" u="none" strike="noStrike" kern="1200" cap="none" spc="0" normalizeH="0" baseline="0" noProof="0" dirty="0">
              <a:ln>
                <a:noFill/>
              </a:ln>
              <a:solidFill>
                <a:srgbClr val="0070C0"/>
              </a:solidFill>
              <a:effectLst/>
              <a:uLnTx/>
              <a:uFillTx/>
              <a:latin typeface="Nunito" pitchFamily="2" charset="0"/>
              <a:ea typeface="+mn-ea"/>
              <a:cs typeface="+mn-cs"/>
            </a:endParaRPr>
          </a:p>
          <a:p>
            <a:pPr lvl="0"/>
            <a:r>
              <a:rPr lang="en-US" sz="2400" b="1" dirty="0">
                <a:solidFill>
                  <a:srgbClr val="FF0000"/>
                </a:solidFill>
                <a:latin typeface="Nunito" pitchFamily="2" charset="0"/>
              </a:rPr>
              <a:t>      </a:t>
            </a:r>
            <a:r>
              <a:rPr lang="vi-VN" sz="2400" b="1" dirty="0">
                <a:solidFill>
                  <a:srgbClr val="FF0000"/>
                </a:solidFill>
                <a:latin typeface="Nunito" pitchFamily="2" charset="0"/>
              </a:rPr>
              <a:t>Có 4 cạnh được sơn màu xanh, 4 cạnh được sơn màu đỏ.</a:t>
            </a:r>
            <a:br>
              <a:rPr lang="vi-VN" dirty="0"/>
            </a:br>
            <a:endParaRPr kumimoji="0" lang="vi-VN" sz="2400" b="1" i="0" u="none" strike="noStrike" kern="1200" cap="none" spc="0" normalizeH="0" baseline="0" noProof="0" dirty="0">
              <a:ln>
                <a:noFill/>
              </a:ln>
              <a:solidFill>
                <a:prstClr val="black"/>
              </a:solidFill>
              <a:effectLst/>
              <a:uLnTx/>
              <a:uFillTx/>
              <a:latin typeface="Nunito" pitchFamily="2" charset="0"/>
              <a:ea typeface="+mn-ea"/>
              <a:cs typeface="+mn-cs"/>
            </a:endParaRPr>
          </a:p>
        </p:txBody>
      </p:sp>
      <p:pic>
        <p:nvPicPr>
          <p:cNvPr id="7" name="Picture 6">
            <a:extLst>
              <a:ext uri="{FF2B5EF4-FFF2-40B4-BE49-F238E27FC236}">
                <a16:creationId xmlns:a16="http://schemas.microsoft.com/office/drawing/2014/main" id="{6AD89B81-2508-5982-7AE3-FB70F7492761}"/>
              </a:ext>
            </a:extLst>
          </p:cNvPr>
          <p:cNvPicPr>
            <a:picLocks noChangeAspect="1"/>
          </p:cNvPicPr>
          <p:nvPr/>
        </p:nvPicPr>
        <p:blipFill>
          <a:blip r:embed="rId5"/>
          <a:stretch>
            <a:fillRect/>
          </a:stretch>
        </p:blipFill>
        <p:spPr>
          <a:xfrm>
            <a:off x="447585" y="972787"/>
            <a:ext cx="560944" cy="523548"/>
          </a:xfrm>
          <a:prstGeom prst="rect">
            <a:avLst/>
          </a:prstGeom>
        </p:spPr>
      </p:pic>
    </p:spTree>
    <p:extLst>
      <p:ext uri="{BB962C8B-B14F-4D97-AF65-F5344CB8AC3E}">
        <p14:creationId xmlns:p14="http://schemas.microsoft.com/office/powerpoint/2010/main" val="84749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8D5B1A18-3CC9-54A7-E3FE-E23588EAE673}"/>
              </a:ext>
            </a:extLst>
          </p:cNvPr>
          <p:cNvSpPr/>
          <p:nvPr/>
        </p:nvSpPr>
        <p:spPr>
          <a:xfrm>
            <a:off x="131128" y="4003769"/>
            <a:ext cx="506437" cy="576775"/>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3C78A0-0329-4EDD-BB4A-1E47334FEA88}"/>
              </a:ext>
            </a:extLst>
          </p:cNvPr>
          <p:cNvPicPr>
            <a:picLocks noChangeAspect="1"/>
          </p:cNvPicPr>
          <p:nvPr/>
        </p:nvPicPr>
        <p:blipFill rotWithShape="1">
          <a:blip r:embed="rId3"/>
          <a:srcRect r="13759"/>
          <a:stretch/>
        </p:blipFill>
        <p:spPr>
          <a:xfrm>
            <a:off x="38444" y="1524"/>
            <a:ext cx="1961282" cy="918710"/>
          </a:xfrm>
          <a:prstGeom prst="rect">
            <a:avLst/>
          </a:prstGeom>
        </p:spPr>
      </p:pic>
      <p:pic>
        <p:nvPicPr>
          <p:cNvPr id="1026" name="Picture 2">
            <a:extLst>
              <a:ext uri="{FF2B5EF4-FFF2-40B4-BE49-F238E27FC236}">
                <a16:creationId xmlns:a16="http://schemas.microsoft.com/office/drawing/2014/main" id="{BFF52046-E296-3D9A-3185-1479F2AF8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553" y="2981121"/>
            <a:ext cx="4032384" cy="27167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87BD3E-69C7-F14C-D930-B0CB655E8A6D}"/>
              </a:ext>
            </a:extLst>
          </p:cNvPr>
          <p:cNvSpPr txBox="1"/>
          <p:nvPr/>
        </p:nvSpPr>
        <p:spPr>
          <a:xfrm>
            <a:off x="215153" y="1013128"/>
            <a:ext cx="11461036" cy="3600986"/>
          </a:xfrm>
          <a:prstGeom prst="rect">
            <a:avLst/>
          </a:prstGeom>
          <a:noFill/>
        </p:spPr>
        <p:txBody>
          <a:bodyPr wrap="square">
            <a:spAutoFit/>
          </a:bodyPr>
          <a:lstStyle/>
          <a:p>
            <a:pPr algn="l"/>
            <a:r>
              <a:rPr lang="en-US" sz="2400" b="1" i="0" dirty="0">
                <a:solidFill>
                  <a:srgbClr val="000000"/>
                </a:solidFill>
                <a:effectLst/>
                <a:latin typeface="Nunito" pitchFamily="2" charset="0"/>
              </a:rPr>
              <a:t>	</a:t>
            </a:r>
            <a:r>
              <a:rPr lang="vi-VN" sz="2400" b="1" i="0" dirty="0">
                <a:solidFill>
                  <a:srgbClr val="7030A0"/>
                </a:solidFill>
                <a:effectLst/>
                <a:latin typeface="Nunito" pitchFamily="2" charset="0"/>
              </a:rPr>
              <a:t>Một chiếc khung sắt dạng khối hộp chữ nhật có các cạnh được sơn màu như hình vẽ.</a:t>
            </a:r>
          </a:p>
          <a:p>
            <a:pPr algn="l"/>
            <a:r>
              <a:rPr lang="vi-VN" sz="2400" b="1" i="0" dirty="0">
                <a:effectLst/>
                <a:latin typeface="Nunito" pitchFamily="2" charset="0"/>
              </a:rPr>
              <a:t>b) Chọn câu trả lời đúng.</a:t>
            </a:r>
          </a:p>
          <a:p>
            <a:pPr algn="l"/>
            <a:r>
              <a:rPr lang="vi-VN" sz="2400" b="1" i="0" dirty="0">
                <a:effectLst/>
                <a:latin typeface="Nunito" pitchFamily="2" charset="0"/>
              </a:rPr>
              <a:t>Người ta lắp một tấm gỗ vừa khít vào mặt trước của chiếc khung sắt đó. Miếng gỗ cần lắp có dạng hình gì?</a:t>
            </a:r>
          </a:p>
          <a:p>
            <a:pPr marL="457200" indent="-457200" algn="l">
              <a:lnSpc>
                <a:spcPct val="150000"/>
              </a:lnSpc>
              <a:buAutoNum type="alphaUcPeriod"/>
            </a:pPr>
            <a:r>
              <a:rPr lang="vi-VN" sz="2400" b="1" i="0" dirty="0">
                <a:effectLst/>
                <a:latin typeface="Nunito" pitchFamily="2" charset="0"/>
              </a:rPr>
              <a:t>Hình tròn             </a:t>
            </a:r>
          </a:p>
          <a:p>
            <a:pPr algn="l">
              <a:lnSpc>
                <a:spcPct val="150000"/>
              </a:lnSpc>
            </a:pPr>
            <a:r>
              <a:rPr lang="vi-VN" sz="2400" b="1" i="0" dirty="0">
                <a:effectLst/>
                <a:latin typeface="Nunito" pitchFamily="2" charset="0"/>
              </a:rPr>
              <a:t>B. Hình tam giác</a:t>
            </a:r>
          </a:p>
          <a:p>
            <a:pPr algn="l">
              <a:lnSpc>
                <a:spcPct val="150000"/>
              </a:lnSpc>
            </a:pPr>
            <a:r>
              <a:rPr lang="vi-VN" sz="2400" b="1" i="0" dirty="0">
                <a:effectLst/>
                <a:latin typeface="Nunito" pitchFamily="2" charset="0"/>
              </a:rPr>
              <a:t>C. Hình chữ nhật</a:t>
            </a:r>
          </a:p>
        </p:txBody>
      </p:sp>
      <p:pic>
        <p:nvPicPr>
          <p:cNvPr id="7" name="Picture 6">
            <a:extLst>
              <a:ext uri="{FF2B5EF4-FFF2-40B4-BE49-F238E27FC236}">
                <a16:creationId xmlns:a16="http://schemas.microsoft.com/office/drawing/2014/main" id="{6AD89B81-2508-5982-7AE3-FB70F7492761}"/>
              </a:ext>
            </a:extLst>
          </p:cNvPr>
          <p:cNvPicPr>
            <a:picLocks noChangeAspect="1"/>
          </p:cNvPicPr>
          <p:nvPr/>
        </p:nvPicPr>
        <p:blipFill>
          <a:blip r:embed="rId5"/>
          <a:stretch>
            <a:fillRect/>
          </a:stretch>
        </p:blipFill>
        <p:spPr>
          <a:xfrm>
            <a:off x="447585" y="959340"/>
            <a:ext cx="560944" cy="523548"/>
          </a:xfrm>
          <a:prstGeom prst="rect">
            <a:avLst/>
          </a:prstGeom>
        </p:spPr>
      </p:pic>
    </p:spTree>
    <p:extLst>
      <p:ext uri="{BB962C8B-B14F-4D97-AF65-F5344CB8AC3E}">
        <p14:creationId xmlns:p14="http://schemas.microsoft.com/office/powerpoint/2010/main" val="14239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anim calcmode="lin" valueType="num">
                                      <p:cBhvr>
                                        <p:cTn id="1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1000"/>
                                        <p:tgtEl>
                                          <p:spTgt spid="9">
                                            <p:txEl>
                                              <p:pRg st="3" end="3"/>
                                            </p:txEl>
                                          </p:spTgt>
                                        </p:tgtEl>
                                      </p:cBhvr>
                                    </p:animEffect>
                                    <p:anim calcmode="lin" valueType="num">
                                      <p:cBhvr>
                                        <p:cTn id="1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1000"/>
                                        <p:tgtEl>
                                          <p:spTgt spid="9">
                                            <p:txEl>
                                              <p:pRg st="4" end="4"/>
                                            </p:txEl>
                                          </p:spTgt>
                                        </p:tgtEl>
                                      </p:cBhvr>
                                    </p:animEffect>
                                    <p:anim calcmode="lin" valueType="num">
                                      <p:cBhvr>
                                        <p:cTn id="2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1000"/>
                                        <p:tgtEl>
                                          <p:spTgt spid="9">
                                            <p:txEl>
                                              <p:pRg st="5" end="5"/>
                                            </p:txEl>
                                          </p:spTgt>
                                        </p:tgtEl>
                                      </p:cBhvr>
                                    </p:animEffect>
                                    <p:anim calcmode="lin" valueType="num">
                                      <p:cBhvr>
                                        <p:cTn id="2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331D0F-21D1-43D0-94E7-F394B807C3D8}"/>
              </a:ext>
            </a:extLst>
          </p:cNvPr>
          <p:cNvPicPr>
            <a:picLocks noChangeAspect="1"/>
          </p:cNvPicPr>
          <p:nvPr/>
        </p:nvPicPr>
        <p:blipFill rotWithShape="1">
          <a:blip r:embed="rId3"/>
          <a:srcRect r="13426"/>
          <a:stretch/>
        </p:blipFill>
        <p:spPr>
          <a:xfrm>
            <a:off x="0" y="-1"/>
            <a:ext cx="2302982" cy="1069145"/>
          </a:xfrm>
          <a:prstGeom prst="rect">
            <a:avLst/>
          </a:prstGeom>
        </p:spPr>
      </p:pic>
      <p:pic>
        <p:nvPicPr>
          <p:cNvPr id="6" name="Picture 5">
            <a:extLst>
              <a:ext uri="{FF2B5EF4-FFF2-40B4-BE49-F238E27FC236}">
                <a16:creationId xmlns:a16="http://schemas.microsoft.com/office/drawing/2014/main" id="{4BF11823-525B-4F9E-BD4C-0ABAA835590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085" b="94915" l="6250" r="91250">
                        <a14:backgroundMark x1="3438" y1="16610" x2="10625" y2="3390"/>
                        <a14:backgroundMark x1="19375" y1="6780" x2="6250" y2="13559"/>
                      </a14:backgroundRemoval>
                    </a14:imgEffect>
                  </a14:imgLayer>
                </a14:imgProps>
              </a:ext>
            </a:extLst>
          </a:blip>
          <a:stretch>
            <a:fillRect/>
          </a:stretch>
        </p:blipFill>
        <p:spPr>
          <a:xfrm>
            <a:off x="9602685" y="2728915"/>
            <a:ext cx="2150624" cy="1898760"/>
          </a:xfrm>
          <a:prstGeom prst="rect">
            <a:avLst/>
          </a:prstGeom>
        </p:spPr>
      </p:pic>
      <p:sp>
        <p:nvSpPr>
          <p:cNvPr id="9" name="TextBox 8">
            <a:extLst>
              <a:ext uri="{FF2B5EF4-FFF2-40B4-BE49-F238E27FC236}">
                <a16:creationId xmlns:a16="http://schemas.microsoft.com/office/drawing/2014/main" id="{C906C75C-FB62-4E43-B2FC-18D8ACC78DAD}"/>
              </a:ext>
            </a:extLst>
          </p:cNvPr>
          <p:cNvSpPr txBox="1"/>
          <p:nvPr/>
        </p:nvSpPr>
        <p:spPr>
          <a:xfrm>
            <a:off x="697130" y="1181974"/>
            <a:ext cx="10571089" cy="1815882"/>
          </a:xfrm>
          <a:prstGeom prst="rect">
            <a:avLst/>
          </a:prstGeom>
          <a:noFill/>
        </p:spPr>
        <p:txBody>
          <a:bodyPr wrap="square" rtlCol="0">
            <a:spAutoFit/>
          </a:bodyPr>
          <a:lstStyle/>
          <a:p>
            <a:r>
              <a:rPr lang="en-US" sz="2800" dirty="0">
                <a:solidFill>
                  <a:srgbClr val="00B050"/>
                </a:solidFill>
                <a:latin typeface="Nunito Black" pitchFamily="2" charset="0"/>
              </a:rPr>
              <a:t>    </a:t>
            </a:r>
            <a:r>
              <a:rPr lang="en-US" sz="2800" b="1" dirty="0" err="1">
                <a:solidFill>
                  <a:srgbClr val="00B050"/>
                </a:solidFill>
                <a:latin typeface="Nunito Black" pitchFamily="2" charset="0"/>
                <a:cs typeface="Times New Roman" panose="02020603050405020304" pitchFamily="18" charset="0"/>
              </a:rPr>
              <a:t>Số</a:t>
            </a:r>
            <a:r>
              <a:rPr lang="en-US" sz="2800" b="1" dirty="0">
                <a:solidFill>
                  <a:srgbClr val="00B050"/>
                </a:solidFill>
                <a:latin typeface="Nunito Black" pitchFamily="2" charset="0"/>
                <a:cs typeface="Times New Roman" panose="02020603050405020304" pitchFamily="18" charset="0"/>
              </a:rPr>
              <a:t> ? </a:t>
            </a:r>
          </a:p>
          <a:p>
            <a:r>
              <a:rPr lang="en-US" sz="2800" dirty="0">
                <a:solidFill>
                  <a:srgbClr val="00B050"/>
                </a:solidFill>
                <a:latin typeface="Nunito Black" pitchFamily="2" charset="0"/>
                <a:cs typeface="Times New Roman" panose="02020603050405020304" pitchFamily="18" charset="0"/>
              </a:rPr>
              <a:t>Ở </a:t>
            </a:r>
            <a:r>
              <a:rPr lang="en-US" sz="2800" dirty="0" err="1">
                <a:solidFill>
                  <a:srgbClr val="00B050"/>
                </a:solidFill>
                <a:latin typeface="Nunito Black" pitchFamily="2" charset="0"/>
                <a:cs typeface="Times New Roman" panose="02020603050405020304" pitchFamily="18" charset="0"/>
              </a:rPr>
              <a:t>gần</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mỗi</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đỉnh</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của</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một</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chiếc</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hộp</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gỗ</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dạng</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khối</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lập</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phương</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bác</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Hà</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chạm</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ba</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bông</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hoa</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tất</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cả</a:t>
            </a:r>
            <a:r>
              <a:rPr lang="en-US" sz="2800" dirty="0">
                <a:solidFill>
                  <a:srgbClr val="00B050"/>
                </a:solidFill>
                <a:latin typeface="Nunito Black" pitchFamily="2" charset="0"/>
                <a:cs typeface="Times New Roman" panose="02020603050405020304" pitchFamily="18" charset="0"/>
              </a:rPr>
              <a:t> ( </a:t>
            </a:r>
            <a:r>
              <a:rPr lang="en-US" sz="2800" dirty="0" err="1">
                <a:solidFill>
                  <a:srgbClr val="00B050"/>
                </a:solidFill>
                <a:latin typeface="Nunito Black" pitchFamily="2" charset="0"/>
                <a:cs typeface="Times New Roman" panose="02020603050405020304" pitchFamily="18" charset="0"/>
              </a:rPr>
              <a:t>như</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hình</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vẽ</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Bác</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Hà</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đã</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chạm</a:t>
            </a:r>
            <a:r>
              <a:rPr lang="en-US" sz="2800" dirty="0">
                <a:solidFill>
                  <a:srgbClr val="00B050"/>
                </a:solidFill>
                <a:latin typeface="Nunito Black" pitchFamily="2" charset="0"/>
                <a:cs typeface="Times New Roman" panose="02020603050405020304" pitchFamily="18" charset="0"/>
              </a:rPr>
              <a:t> </a:t>
            </a:r>
            <a:r>
              <a:rPr lang="en-US" sz="2800" err="1">
                <a:solidFill>
                  <a:srgbClr val="00B050"/>
                </a:solidFill>
                <a:latin typeface="Nunito Black" pitchFamily="2" charset="0"/>
                <a:cs typeface="Times New Roman" panose="02020603050405020304" pitchFamily="18" charset="0"/>
              </a:rPr>
              <a:t>tất</a:t>
            </a:r>
            <a:r>
              <a:rPr lang="en-US" sz="2800">
                <a:solidFill>
                  <a:srgbClr val="00B050"/>
                </a:solidFill>
                <a:latin typeface="Nunito Black" pitchFamily="2" charset="0"/>
                <a:cs typeface="Times New Roman" panose="02020603050405020304" pitchFamily="18" charset="0"/>
              </a:rPr>
              <a:t> cả   ?    bông </a:t>
            </a:r>
            <a:r>
              <a:rPr lang="en-US" sz="2800" dirty="0" err="1">
                <a:solidFill>
                  <a:srgbClr val="00B050"/>
                </a:solidFill>
                <a:latin typeface="Nunito Black" pitchFamily="2" charset="0"/>
                <a:cs typeface="Times New Roman" panose="02020603050405020304" pitchFamily="18" charset="0"/>
              </a:rPr>
              <a:t>hoa</a:t>
            </a:r>
            <a:r>
              <a:rPr lang="en-US" sz="2800" dirty="0">
                <a:solidFill>
                  <a:srgbClr val="00B050"/>
                </a:solidFill>
                <a:latin typeface="Nunito Black" pitchFamily="2" charset="0"/>
                <a:cs typeface="Times New Roman" panose="02020603050405020304" pitchFamily="18" charset="0"/>
              </a:rPr>
              <a:t>.</a:t>
            </a:r>
          </a:p>
        </p:txBody>
      </p:sp>
      <p:pic>
        <p:nvPicPr>
          <p:cNvPr id="12" name="Picture 11">
            <a:extLst>
              <a:ext uri="{FF2B5EF4-FFF2-40B4-BE49-F238E27FC236}">
                <a16:creationId xmlns:a16="http://schemas.microsoft.com/office/drawing/2014/main" id="{59477327-4CAC-4FFF-9140-9D42A48D0BA5}"/>
              </a:ext>
            </a:extLst>
          </p:cNvPr>
          <p:cNvPicPr>
            <a:picLocks noChangeAspect="1"/>
          </p:cNvPicPr>
          <p:nvPr/>
        </p:nvPicPr>
        <p:blipFill>
          <a:blip r:embed="rId6"/>
          <a:stretch>
            <a:fillRect/>
          </a:stretch>
        </p:blipFill>
        <p:spPr>
          <a:xfrm>
            <a:off x="611814" y="1135752"/>
            <a:ext cx="504963" cy="503568"/>
          </a:xfrm>
          <a:prstGeom prst="rect">
            <a:avLst/>
          </a:prstGeom>
        </p:spPr>
      </p:pic>
      <p:sp>
        <p:nvSpPr>
          <p:cNvPr id="13" name="Rectangle: Rounded Corners 12">
            <a:extLst>
              <a:ext uri="{FF2B5EF4-FFF2-40B4-BE49-F238E27FC236}">
                <a16:creationId xmlns:a16="http://schemas.microsoft.com/office/drawing/2014/main" id="{BC64D194-BEBD-40EF-8219-17FDC3FF6F5C}"/>
              </a:ext>
            </a:extLst>
          </p:cNvPr>
          <p:cNvSpPr/>
          <p:nvPr/>
        </p:nvSpPr>
        <p:spPr>
          <a:xfrm>
            <a:off x="2846365" y="2459974"/>
            <a:ext cx="704485" cy="537882"/>
          </a:xfrm>
          <a:prstGeom prst="round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Nunito Black" pitchFamily="2" charset="0"/>
              </a:rPr>
              <a:t>24</a:t>
            </a:r>
          </a:p>
        </p:txBody>
      </p:sp>
      <p:sp>
        <p:nvSpPr>
          <p:cNvPr id="11" name="TextBox 10">
            <a:extLst>
              <a:ext uri="{FF2B5EF4-FFF2-40B4-BE49-F238E27FC236}">
                <a16:creationId xmlns:a16="http://schemas.microsoft.com/office/drawing/2014/main" id="{D9DD55AC-C8EB-94BF-2433-2F0BAC3EB959}"/>
              </a:ext>
            </a:extLst>
          </p:cNvPr>
          <p:cNvSpPr txBox="1"/>
          <p:nvPr/>
        </p:nvSpPr>
        <p:spPr>
          <a:xfrm>
            <a:off x="1021409" y="3316891"/>
            <a:ext cx="8488366" cy="2962513"/>
          </a:xfrm>
          <a:prstGeom prst="roundRect">
            <a:avLst/>
          </a:prstGeom>
          <a:solidFill>
            <a:schemeClr val="accent4">
              <a:lumMod val="20000"/>
              <a:lumOff val="80000"/>
            </a:schemeClr>
          </a:solidFill>
          <a:ln w="28575">
            <a:solidFill>
              <a:srgbClr val="C00000"/>
            </a:solidFill>
            <a:prstDash val="dash"/>
          </a:ln>
        </p:spPr>
        <p:txBody>
          <a:bodyPr wrap="square">
            <a:spAutoFit/>
          </a:bodyPr>
          <a:lstStyle/>
          <a:p>
            <a:pPr algn="l"/>
            <a:r>
              <a:rPr lang="vi-VN" sz="2800" b="0" i="0">
                <a:solidFill>
                  <a:srgbClr val="FF0000"/>
                </a:solidFill>
                <a:effectLst/>
                <a:latin typeface="Nunito Black" pitchFamily="2" charset="0"/>
              </a:rPr>
              <a:t>Hình lập phương gồm có 8 đỉnh. Ở gần mỗi đỉnh, bác Hà chạm 3 bông hoa.</a:t>
            </a:r>
          </a:p>
          <a:p>
            <a:pPr algn="l"/>
            <a:r>
              <a:rPr lang="vi-VN" sz="2800" b="0" i="0">
                <a:solidFill>
                  <a:srgbClr val="FF0000"/>
                </a:solidFill>
                <a:effectLst/>
                <a:latin typeface="Nunito Black" pitchFamily="2" charset="0"/>
              </a:rPr>
              <a:t>Vậy bác Hà đã chạm tất cả số bông hoa là</a:t>
            </a:r>
            <a:r>
              <a:rPr lang="en-US" sz="2800" b="0" i="0">
                <a:solidFill>
                  <a:srgbClr val="FF0000"/>
                </a:solidFill>
                <a:effectLst/>
                <a:latin typeface="Nunito Black" pitchFamily="2" charset="0"/>
              </a:rPr>
              <a:t>:</a:t>
            </a:r>
          </a:p>
          <a:p>
            <a:pPr algn="ctr"/>
            <a:r>
              <a:rPr lang="vi-VN" sz="2800" b="0" i="0">
                <a:solidFill>
                  <a:srgbClr val="FF0000"/>
                </a:solidFill>
                <a:effectLst/>
                <a:latin typeface="Nunito Black" pitchFamily="2" charset="0"/>
              </a:rPr>
              <a:t> 3 x 8 = 24 (bông hoa)</a:t>
            </a:r>
          </a:p>
          <a:p>
            <a:pPr algn="l"/>
            <a:r>
              <a:rPr lang="vi-VN" sz="2800" b="0" i="0">
                <a:solidFill>
                  <a:srgbClr val="FF0000"/>
                </a:solidFill>
                <a:effectLst/>
                <a:latin typeface="Nunito Black" pitchFamily="2" charset="0"/>
              </a:rPr>
              <a:t>Ta điền như sau: </a:t>
            </a:r>
            <a:r>
              <a:rPr lang="vi-VN" sz="2800" b="0" i="0">
                <a:solidFill>
                  <a:srgbClr val="00B050"/>
                </a:solidFill>
                <a:effectLst/>
                <a:latin typeface="Nunito Black" pitchFamily="2" charset="0"/>
              </a:rPr>
              <a:t>Bác Hà đã chạm tất cả </a:t>
            </a:r>
            <a:r>
              <a:rPr lang="vi-VN" sz="2800" b="1" i="0">
                <a:solidFill>
                  <a:srgbClr val="00B050"/>
                </a:solidFill>
                <a:effectLst/>
                <a:latin typeface="Nunito Black" pitchFamily="2" charset="0"/>
              </a:rPr>
              <a:t>24</a:t>
            </a:r>
            <a:r>
              <a:rPr lang="vi-VN" sz="2800" b="0" i="0">
                <a:solidFill>
                  <a:srgbClr val="00B050"/>
                </a:solidFill>
                <a:effectLst/>
                <a:latin typeface="Nunito Black" pitchFamily="2" charset="0"/>
              </a:rPr>
              <a:t> bông hoa.</a:t>
            </a:r>
          </a:p>
        </p:txBody>
      </p:sp>
    </p:spTree>
    <p:extLst>
      <p:ext uri="{BB962C8B-B14F-4D97-AF65-F5344CB8AC3E}">
        <p14:creationId xmlns:p14="http://schemas.microsoft.com/office/powerpoint/2010/main" val="227267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42E889-6B4B-FA88-502A-F8895FEEA65B}"/>
              </a:ext>
            </a:extLst>
          </p:cNvPr>
          <p:cNvPicPr>
            <a:picLocks noChangeAspect="1"/>
          </p:cNvPicPr>
          <p:nvPr/>
        </p:nvPicPr>
        <p:blipFill>
          <a:blip r:embed="rId3"/>
          <a:stretch>
            <a:fillRect/>
          </a:stretch>
        </p:blipFill>
        <p:spPr>
          <a:xfrm>
            <a:off x="32825" y="0"/>
            <a:ext cx="2257425" cy="1019175"/>
          </a:xfrm>
          <a:prstGeom prst="rect">
            <a:avLst/>
          </a:prstGeom>
        </p:spPr>
      </p:pic>
      <p:pic>
        <p:nvPicPr>
          <p:cNvPr id="9" name="Picture 8">
            <a:extLst>
              <a:ext uri="{FF2B5EF4-FFF2-40B4-BE49-F238E27FC236}">
                <a16:creationId xmlns:a16="http://schemas.microsoft.com/office/drawing/2014/main" id="{537FEA91-3ECE-5226-AD35-EF3F6C7A0398}"/>
              </a:ext>
            </a:extLst>
          </p:cNvPr>
          <p:cNvPicPr>
            <a:picLocks noChangeAspect="1"/>
          </p:cNvPicPr>
          <p:nvPr/>
        </p:nvPicPr>
        <p:blipFill>
          <a:blip r:embed="rId4"/>
          <a:stretch>
            <a:fillRect/>
          </a:stretch>
        </p:blipFill>
        <p:spPr>
          <a:xfrm>
            <a:off x="32825" y="1019175"/>
            <a:ext cx="514350" cy="571500"/>
          </a:xfrm>
          <a:prstGeom prst="rect">
            <a:avLst/>
          </a:prstGeom>
        </p:spPr>
      </p:pic>
      <p:sp>
        <p:nvSpPr>
          <p:cNvPr id="11" name="TextBox 10">
            <a:extLst>
              <a:ext uri="{FF2B5EF4-FFF2-40B4-BE49-F238E27FC236}">
                <a16:creationId xmlns:a16="http://schemas.microsoft.com/office/drawing/2014/main" id="{69C66657-348A-8AEE-9231-0DCE3E3CB352}"/>
              </a:ext>
            </a:extLst>
          </p:cNvPr>
          <p:cNvSpPr txBox="1"/>
          <p:nvPr/>
        </p:nvSpPr>
        <p:spPr>
          <a:xfrm>
            <a:off x="731521" y="990510"/>
            <a:ext cx="10086534" cy="1815882"/>
          </a:xfrm>
          <a:prstGeom prst="rect">
            <a:avLst/>
          </a:prstGeom>
          <a:noFill/>
        </p:spPr>
        <p:txBody>
          <a:bodyPr wrap="square">
            <a:spAutoFit/>
          </a:bodyPr>
          <a:lstStyle/>
          <a:p>
            <a:pPr algn="l"/>
            <a:r>
              <a:rPr lang="vi-VN" sz="2800" b="0" i="0" dirty="0">
                <a:solidFill>
                  <a:srgbClr val="00B050"/>
                </a:solidFill>
                <a:effectLst/>
                <a:latin typeface="Nunito Black" pitchFamily="2" charset="0"/>
              </a:rPr>
              <a:t>Con kiến bò theo đường màu cam trên chiếc khung nhôm dạng khối hộp chữ nhật để đến chỗ hạt gạo (như hình vẽ). Hỏi con kiến cần bò qua mấy cạnh?</a:t>
            </a:r>
          </a:p>
          <a:p>
            <a:endParaRPr lang="en-US" sz="2800" dirty="0">
              <a:solidFill>
                <a:srgbClr val="00B050"/>
              </a:solidFill>
              <a:latin typeface="Nunito Black" pitchFamily="2" charset="0"/>
            </a:endParaRPr>
          </a:p>
        </p:txBody>
      </p:sp>
      <p:pic>
        <p:nvPicPr>
          <p:cNvPr id="2050" name="Picture 2">
            <a:extLst>
              <a:ext uri="{FF2B5EF4-FFF2-40B4-BE49-F238E27FC236}">
                <a16:creationId xmlns:a16="http://schemas.microsoft.com/office/drawing/2014/main" id="{B72939B3-B3A1-9807-9E39-C47FC9491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5917" y="2996419"/>
            <a:ext cx="3673353" cy="25244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2051877-5764-6895-4770-430A8A1B0DAD}"/>
              </a:ext>
            </a:extLst>
          </p:cNvPr>
          <p:cNvSpPr txBox="1"/>
          <p:nvPr/>
        </p:nvSpPr>
        <p:spPr>
          <a:xfrm>
            <a:off x="290000" y="3297763"/>
            <a:ext cx="6866499" cy="1055608"/>
          </a:xfrm>
          <a:prstGeom prst="wedgeRoundRectCallout">
            <a:avLst>
              <a:gd name="adj1" fmla="val -36199"/>
              <a:gd name="adj2" fmla="val 81157"/>
              <a:gd name="adj3" fmla="val 16667"/>
            </a:avLst>
          </a:prstGeom>
          <a:solidFill>
            <a:schemeClr val="accent4">
              <a:lumMod val="20000"/>
              <a:lumOff val="80000"/>
            </a:schemeClr>
          </a:solidFill>
          <a:ln w="28575">
            <a:solidFill>
              <a:srgbClr val="C00000"/>
            </a:solidFill>
            <a:prstDash val="sysDash"/>
          </a:ln>
        </p:spPr>
        <p:txBody>
          <a:bodyPr wrap="square">
            <a:spAutoFit/>
          </a:bodyPr>
          <a:lstStyle/>
          <a:p>
            <a:pPr algn="ctr"/>
            <a:r>
              <a:rPr lang="vi-VN" sz="2800" b="0" i="0">
                <a:solidFill>
                  <a:srgbClr val="FF0000"/>
                </a:solidFill>
                <a:effectLst/>
                <a:latin typeface="Nunito Black" pitchFamily="2" charset="0"/>
              </a:rPr>
              <a:t>Con kiến cần bò qua 3 cạnh (đường màu cam) để đến chỗ hạt gạo.</a:t>
            </a:r>
            <a:endParaRPr lang="en-US" sz="2800">
              <a:solidFill>
                <a:srgbClr val="FF0000"/>
              </a:solidFill>
              <a:latin typeface="Nunito Black" pitchFamily="2" charset="0"/>
            </a:endParaRPr>
          </a:p>
        </p:txBody>
      </p:sp>
    </p:spTree>
    <p:extLst>
      <p:ext uri="{BB962C8B-B14F-4D97-AF65-F5344CB8AC3E}">
        <p14:creationId xmlns:p14="http://schemas.microsoft.com/office/powerpoint/2010/main" val="42649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84D9D0-3164-F94D-3848-09392690C95A}"/>
              </a:ext>
            </a:extLst>
          </p:cNvPr>
          <p:cNvPicPr>
            <a:picLocks noChangeAspect="1"/>
          </p:cNvPicPr>
          <p:nvPr/>
        </p:nvPicPr>
        <p:blipFill>
          <a:blip r:embed="rId3"/>
          <a:stretch>
            <a:fillRect/>
          </a:stretch>
        </p:blipFill>
        <p:spPr>
          <a:xfrm>
            <a:off x="32825" y="0"/>
            <a:ext cx="2257425" cy="1019175"/>
          </a:xfrm>
          <a:prstGeom prst="rect">
            <a:avLst/>
          </a:prstGeom>
        </p:spPr>
      </p:pic>
      <p:pic>
        <p:nvPicPr>
          <p:cNvPr id="6" name="Picture 5">
            <a:extLst>
              <a:ext uri="{FF2B5EF4-FFF2-40B4-BE49-F238E27FC236}">
                <a16:creationId xmlns:a16="http://schemas.microsoft.com/office/drawing/2014/main" id="{6E5AC0E7-8A14-5892-9FCC-C78FFFF627FD}"/>
              </a:ext>
            </a:extLst>
          </p:cNvPr>
          <p:cNvPicPr>
            <a:picLocks noChangeAspect="1"/>
          </p:cNvPicPr>
          <p:nvPr/>
        </p:nvPicPr>
        <p:blipFill>
          <a:blip r:embed="rId4"/>
          <a:stretch>
            <a:fillRect/>
          </a:stretch>
        </p:blipFill>
        <p:spPr>
          <a:xfrm>
            <a:off x="32825" y="1019175"/>
            <a:ext cx="1466850" cy="619125"/>
          </a:xfrm>
          <a:prstGeom prst="rect">
            <a:avLst/>
          </a:prstGeom>
        </p:spPr>
      </p:pic>
      <p:pic>
        <p:nvPicPr>
          <p:cNvPr id="8" name="Picture 7">
            <a:extLst>
              <a:ext uri="{FF2B5EF4-FFF2-40B4-BE49-F238E27FC236}">
                <a16:creationId xmlns:a16="http://schemas.microsoft.com/office/drawing/2014/main" id="{CFD5C057-606A-4B80-8E51-53041CC6E115}"/>
              </a:ext>
            </a:extLst>
          </p:cNvPr>
          <p:cNvPicPr>
            <a:picLocks noChangeAspect="1"/>
          </p:cNvPicPr>
          <p:nvPr/>
        </p:nvPicPr>
        <p:blipFill>
          <a:blip r:embed="rId5"/>
          <a:stretch>
            <a:fillRect/>
          </a:stretch>
        </p:blipFill>
        <p:spPr>
          <a:xfrm>
            <a:off x="392575" y="1638299"/>
            <a:ext cx="11317500" cy="2975903"/>
          </a:xfrm>
          <a:prstGeom prst="rect">
            <a:avLst/>
          </a:prstGeom>
        </p:spPr>
      </p:pic>
      <p:sp>
        <p:nvSpPr>
          <p:cNvPr id="9" name="Rectangle: Rounded Corners 8">
            <a:extLst>
              <a:ext uri="{FF2B5EF4-FFF2-40B4-BE49-F238E27FC236}">
                <a16:creationId xmlns:a16="http://schemas.microsoft.com/office/drawing/2014/main" id="{17C2D1D4-031F-F649-7156-A57102C4498B}"/>
              </a:ext>
            </a:extLst>
          </p:cNvPr>
          <p:cNvSpPr/>
          <p:nvPr/>
        </p:nvSpPr>
        <p:spPr>
          <a:xfrm>
            <a:off x="383449" y="2815105"/>
            <a:ext cx="704485" cy="537882"/>
          </a:xfrm>
          <a:prstGeom prst="round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Nunito Black" pitchFamily="2" charset="0"/>
              </a:rPr>
              <a:t>12</a:t>
            </a:r>
            <a:endParaRPr lang="en-US" sz="2800" b="1" dirty="0">
              <a:solidFill>
                <a:srgbClr val="FF0000"/>
              </a:solidFill>
              <a:latin typeface="Nunito Black" pitchFamily="2" charset="0"/>
            </a:endParaRPr>
          </a:p>
        </p:txBody>
      </p:sp>
      <p:sp>
        <p:nvSpPr>
          <p:cNvPr id="11" name="Rectangle: Rounded Corners 10">
            <a:extLst>
              <a:ext uri="{FF2B5EF4-FFF2-40B4-BE49-F238E27FC236}">
                <a16:creationId xmlns:a16="http://schemas.microsoft.com/office/drawing/2014/main" id="{1FA9A1C8-3346-9499-73BC-95EDF52D3E93}"/>
              </a:ext>
            </a:extLst>
          </p:cNvPr>
          <p:cNvSpPr/>
          <p:nvPr/>
        </p:nvSpPr>
        <p:spPr>
          <a:xfrm>
            <a:off x="1337707" y="3797499"/>
            <a:ext cx="561211" cy="461495"/>
          </a:xfrm>
          <a:prstGeom prst="round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Nunito Black" pitchFamily="2" charset="0"/>
              </a:rPr>
              <a:t>30</a:t>
            </a:r>
            <a:endParaRPr lang="en-US" sz="2000" b="1" dirty="0">
              <a:solidFill>
                <a:srgbClr val="FF0000"/>
              </a:solidFill>
              <a:latin typeface="Nunito Black" pitchFamily="2" charset="0"/>
            </a:endParaRPr>
          </a:p>
        </p:txBody>
      </p:sp>
    </p:spTree>
    <p:extLst>
      <p:ext uri="{BB962C8B-B14F-4D97-AF65-F5344CB8AC3E}">
        <p14:creationId xmlns:p14="http://schemas.microsoft.com/office/powerpoint/2010/main" val="351106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AD434-F6F1-427D-9AD9-A8E8FD0E20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B3C657-E32B-42BD-A3B7-94AA0A5D394E}"/>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F75F3EE4-1BCE-4F88-81E1-AC44A242F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oogle Shape;94;p1">
            <a:extLst>
              <a:ext uri="{FF2B5EF4-FFF2-40B4-BE49-F238E27FC236}">
                <a16:creationId xmlns:a16="http://schemas.microsoft.com/office/drawing/2014/main" id="{C70DDEAC-18A5-474E-88E8-B4139FA9446B}"/>
              </a:ext>
            </a:extLst>
          </p:cNvPr>
          <p:cNvPicPr preferRelativeResize="0"/>
          <p:nvPr/>
        </p:nvPicPr>
        <p:blipFill rotWithShape="1">
          <a:blip r:embed="rId2"/>
          <a:srcRect l="15791" r="11765" b="1"/>
          <a:stretch/>
        </p:blipFill>
        <p:spPr>
          <a:xfrm>
            <a:off x="20" y="10"/>
            <a:ext cx="6095980" cy="6857990"/>
          </a:xfrm>
          <a:prstGeom prst="rect">
            <a:avLst/>
          </a:prstGeom>
          <a:noFill/>
        </p:spPr>
      </p:pic>
      <p:pic>
        <p:nvPicPr>
          <p:cNvPr id="6" name="Google Shape;97;p1">
            <a:extLst>
              <a:ext uri="{FF2B5EF4-FFF2-40B4-BE49-F238E27FC236}">
                <a16:creationId xmlns:a16="http://schemas.microsoft.com/office/drawing/2014/main" id="{A99C8B39-BD24-47A8-9D98-BE5D55CA413E}"/>
              </a:ext>
            </a:extLst>
          </p:cNvPr>
          <p:cNvPicPr preferRelativeResize="0"/>
          <p:nvPr/>
        </p:nvPicPr>
        <p:blipFill rotWithShape="1">
          <a:blip r:embed="rId3"/>
          <a:srcRect l="10160" r="12730" b="2"/>
          <a:stretch/>
        </p:blipFill>
        <p:spPr>
          <a:xfrm>
            <a:off x="6096000" y="10"/>
            <a:ext cx="6096000" cy="6857990"/>
          </a:xfrm>
          <a:prstGeom prst="rect">
            <a:avLst/>
          </a:prstGeom>
          <a:noFill/>
        </p:spPr>
      </p:pic>
      <p:sp>
        <p:nvSpPr>
          <p:cNvPr id="7" name="Rectangle 6">
            <a:extLst>
              <a:ext uri="{FF2B5EF4-FFF2-40B4-BE49-F238E27FC236}">
                <a16:creationId xmlns:a16="http://schemas.microsoft.com/office/drawing/2014/main" id="{F93D61EC-6646-4EE5-95B6-19A937148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5481085-613E-4607-A2F5-50FA067C65AB}"/>
              </a:ext>
            </a:extLst>
          </p:cNvPr>
          <p:cNvSpPr txBox="1"/>
          <p:nvPr/>
        </p:nvSpPr>
        <p:spPr>
          <a:xfrm>
            <a:off x="3651758" y="2756140"/>
            <a:ext cx="5073142" cy="1345720"/>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4800" b="1" kern="1200" dirty="0" err="1">
                <a:solidFill>
                  <a:srgbClr val="00B0F0"/>
                </a:solidFill>
                <a:latin typeface="Sigmar One" panose="00000500000000000000" pitchFamily="2" charset="0"/>
                <a:ea typeface="+mj-ea"/>
                <a:cs typeface="+mj-cs"/>
              </a:rPr>
              <a:t>Củng</a:t>
            </a:r>
            <a:r>
              <a:rPr lang="en-US" sz="4800" b="1" kern="1200" dirty="0">
                <a:solidFill>
                  <a:srgbClr val="00B0F0"/>
                </a:solidFill>
                <a:latin typeface="Sigmar One" panose="00000500000000000000" pitchFamily="2" charset="0"/>
                <a:ea typeface="+mj-ea"/>
                <a:cs typeface="+mj-cs"/>
              </a:rPr>
              <a:t> </a:t>
            </a:r>
            <a:r>
              <a:rPr lang="en-US" sz="4800" b="1" kern="1200" err="1">
                <a:solidFill>
                  <a:srgbClr val="00B0F0"/>
                </a:solidFill>
                <a:latin typeface="Sigmar One" panose="00000500000000000000" pitchFamily="2" charset="0"/>
                <a:ea typeface="+mj-ea"/>
                <a:cs typeface="+mj-cs"/>
              </a:rPr>
              <a:t>cố</a:t>
            </a:r>
            <a:r>
              <a:rPr lang="en-US" sz="4800" b="1" kern="1200">
                <a:solidFill>
                  <a:srgbClr val="00B0F0"/>
                </a:solidFill>
                <a:latin typeface="Sigmar One" panose="00000500000000000000" pitchFamily="2" charset="0"/>
                <a:ea typeface="+mj-ea"/>
                <a:cs typeface="+mj-cs"/>
              </a:rPr>
              <a:t> </a:t>
            </a:r>
          </a:p>
          <a:p>
            <a:pPr algn="ctr">
              <a:lnSpc>
                <a:spcPct val="90000"/>
              </a:lnSpc>
              <a:spcBef>
                <a:spcPct val="0"/>
              </a:spcBef>
              <a:spcAft>
                <a:spcPts val="600"/>
              </a:spcAft>
            </a:pPr>
            <a:r>
              <a:rPr lang="en-US" sz="4800" b="1" kern="1200">
                <a:solidFill>
                  <a:srgbClr val="00B0F0"/>
                </a:solidFill>
                <a:latin typeface="Sigmar One" panose="00000500000000000000" pitchFamily="2" charset="0"/>
                <a:ea typeface="+mj-ea"/>
                <a:cs typeface="+mj-cs"/>
              </a:rPr>
              <a:t>dặn </a:t>
            </a:r>
            <a:r>
              <a:rPr lang="en-US" sz="4800" b="1" kern="1200" dirty="0" err="1">
                <a:solidFill>
                  <a:srgbClr val="00B0F0"/>
                </a:solidFill>
                <a:latin typeface="Sigmar One" panose="00000500000000000000" pitchFamily="2" charset="0"/>
                <a:ea typeface="+mj-ea"/>
                <a:cs typeface="+mj-cs"/>
              </a:rPr>
              <a:t>dò</a:t>
            </a:r>
            <a:r>
              <a:rPr lang="en-US" sz="4800" b="1" kern="1200" dirty="0">
                <a:solidFill>
                  <a:srgbClr val="00B0F0"/>
                </a:solidFill>
                <a:latin typeface="Sigmar One" panose="00000500000000000000" pitchFamily="2" charset="0"/>
                <a:ea typeface="+mj-ea"/>
                <a:cs typeface="+mj-cs"/>
              </a:rPr>
              <a:t> </a:t>
            </a:r>
          </a:p>
        </p:txBody>
      </p:sp>
      <p:sp>
        <p:nvSpPr>
          <p:cNvPr id="9" name="Frame 8">
            <a:extLst>
              <a:ext uri="{FF2B5EF4-FFF2-40B4-BE49-F238E27FC236}">
                <a16:creationId xmlns:a16="http://schemas.microsoft.com/office/drawing/2014/main" id="{D044D20B-2CC9-4E23-A980-1D961F09D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3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p:tgtEl>
                                          <p:spTgt spid="5"/>
                                        </p:tgtEl>
                                        <p:attrNameLst>
                                          <p:attrName>ppt_x</p:attrName>
                                        </p:attrNameLst>
                                      </p:cBhvr>
                                      <p:tavLst>
                                        <p:tav tm="0">
                                          <p:val>
                                            <p:strVal val="#ppt_x-1"/>
                                          </p:val>
                                        </p:tav>
                                        <p:tav tm="100000">
                                          <p:val>
                                            <p:strVal val="#ppt_x"/>
                                          </p:val>
                                        </p:tav>
                                      </p:tavLst>
                                    </p:anim>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AD434-F6F1-427D-9AD9-A8E8FD0E20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B3C657-E32B-42BD-A3B7-94AA0A5D394E}"/>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F75F3EE4-1BCE-4F88-81E1-AC44A242F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oogle Shape;94;p1">
            <a:extLst>
              <a:ext uri="{FF2B5EF4-FFF2-40B4-BE49-F238E27FC236}">
                <a16:creationId xmlns:a16="http://schemas.microsoft.com/office/drawing/2014/main" id="{C70DDEAC-18A5-474E-88E8-B4139FA9446B}"/>
              </a:ext>
            </a:extLst>
          </p:cNvPr>
          <p:cNvPicPr preferRelativeResize="0"/>
          <p:nvPr/>
        </p:nvPicPr>
        <p:blipFill rotWithShape="1">
          <a:blip r:embed="rId2"/>
          <a:srcRect l="15791" r="11765" b="1"/>
          <a:stretch/>
        </p:blipFill>
        <p:spPr>
          <a:xfrm>
            <a:off x="20" y="10"/>
            <a:ext cx="6095980" cy="6857990"/>
          </a:xfrm>
          <a:prstGeom prst="rect">
            <a:avLst/>
          </a:prstGeom>
          <a:noFill/>
        </p:spPr>
      </p:pic>
      <p:pic>
        <p:nvPicPr>
          <p:cNvPr id="6" name="Google Shape;97;p1">
            <a:extLst>
              <a:ext uri="{FF2B5EF4-FFF2-40B4-BE49-F238E27FC236}">
                <a16:creationId xmlns:a16="http://schemas.microsoft.com/office/drawing/2014/main" id="{A99C8B39-BD24-47A8-9D98-BE5D55CA413E}"/>
              </a:ext>
            </a:extLst>
          </p:cNvPr>
          <p:cNvPicPr preferRelativeResize="0"/>
          <p:nvPr/>
        </p:nvPicPr>
        <p:blipFill rotWithShape="1">
          <a:blip r:embed="rId3"/>
          <a:srcRect l="10160" r="12730" b="2"/>
          <a:stretch/>
        </p:blipFill>
        <p:spPr>
          <a:xfrm>
            <a:off x="6096000" y="10"/>
            <a:ext cx="6096000" cy="6857990"/>
          </a:xfrm>
          <a:prstGeom prst="rect">
            <a:avLst/>
          </a:prstGeom>
          <a:noFill/>
        </p:spPr>
      </p:pic>
      <p:sp>
        <p:nvSpPr>
          <p:cNvPr id="7" name="Rectangle 6">
            <a:extLst>
              <a:ext uri="{FF2B5EF4-FFF2-40B4-BE49-F238E27FC236}">
                <a16:creationId xmlns:a16="http://schemas.microsoft.com/office/drawing/2014/main" id="{F93D61EC-6646-4EE5-95B6-19A937148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5481085-613E-4607-A2F5-50FA067C65AB}"/>
              </a:ext>
            </a:extLst>
          </p:cNvPr>
          <p:cNvSpPr txBox="1"/>
          <p:nvPr/>
        </p:nvSpPr>
        <p:spPr>
          <a:xfrm>
            <a:off x="3091188" y="2756140"/>
            <a:ext cx="5817362" cy="1345720"/>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5400" b="1" kern="1200" dirty="0" err="1">
                <a:solidFill>
                  <a:srgbClr val="00B0F0"/>
                </a:solidFill>
                <a:latin typeface="Sigmar One" panose="00000500000000000000" pitchFamily="2" charset="0"/>
                <a:ea typeface="+mj-ea"/>
                <a:cs typeface="+mj-cs"/>
              </a:rPr>
              <a:t>Hẹn</a:t>
            </a:r>
            <a:r>
              <a:rPr lang="en-US" sz="5400" b="1" kern="1200" dirty="0">
                <a:solidFill>
                  <a:srgbClr val="00B0F0"/>
                </a:solidFill>
                <a:latin typeface="Sigmar One" panose="00000500000000000000" pitchFamily="2" charset="0"/>
                <a:ea typeface="+mj-ea"/>
                <a:cs typeface="+mj-cs"/>
              </a:rPr>
              <a:t> </a:t>
            </a:r>
            <a:r>
              <a:rPr lang="en-US" sz="5400" b="1" kern="1200" dirty="0" err="1">
                <a:solidFill>
                  <a:srgbClr val="00B0F0"/>
                </a:solidFill>
                <a:latin typeface="Sigmar One" panose="00000500000000000000" pitchFamily="2" charset="0"/>
                <a:ea typeface="+mj-ea"/>
                <a:cs typeface="+mj-cs"/>
              </a:rPr>
              <a:t>gặp</a:t>
            </a:r>
            <a:r>
              <a:rPr lang="en-US" sz="5400" b="1" kern="1200" dirty="0">
                <a:solidFill>
                  <a:srgbClr val="00B0F0"/>
                </a:solidFill>
                <a:latin typeface="Sigmar One" panose="00000500000000000000" pitchFamily="2" charset="0"/>
                <a:ea typeface="+mj-ea"/>
                <a:cs typeface="+mj-cs"/>
              </a:rPr>
              <a:t> </a:t>
            </a:r>
            <a:r>
              <a:rPr lang="en-US" sz="5400" b="1" kern="1200" dirty="0" err="1">
                <a:solidFill>
                  <a:srgbClr val="00B0F0"/>
                </a:solidFill>
                <a:latin typeface="Sigmar One" panose="00000500000000000000" pitchFamily="2" charset="0"/>
                <a:ea typeface="+mj-ea"/>
                <a:cs typeface="+mj-cs"/>
              </a:rPr>
              <a:t>lại</a:t>
            </a:r>
            <a:r>
              <a:rPr lang="en-US" sz="5400" b="1" kern="1200" dirty="0">
                <a:solidFill>
                  <a:srgbClr val="00B0F0"/>
                </a:solidFill>
                <a:latin typeface="Sigmar One" panose="00000500000000000000" pitchFamily="2" charset="0"/>
                <a:ea typeface="+mj-ea"/>
                <a:cs typeface="+mj-cs"/>
              </a:rPr>
              <a:t> </a:t>
            </a:r>
            <a:r>
              <a:rPr lang="en-US" sz="5400" b="1" kern="1200" dirty="0" err="1">
                <a:solidFill>
                  <a:srgbClr val="00B0F0"/>
                </a:solidFill>
                <a:latin typeface="Sigmar One" panose="00000500000000000000" pitchFamily="2" charset="0"/>
                <a:ea typeface="+mj-ea"/>
                <a:cs typeface="+mj-cs"/>
              </a:rPr>
              <a:t>các</a:t>
            </a:r>
            <a:r>
              <a:rPr lang="en-US" sz="5400" b="1" kern="1200" dirty="0">
                <a:solidFill>
                  <a:srgbClr val="00B0F0"/>
                </a:solidFill>
                <a:latin typeface="Sigmar One" panose="00000500000000000000" pitchFamily="2" charset="0"/>
                <a:ea typeface="+mj-ea"/>
                <a:cs typeface="+mj-cs"/>
              </a:rPr>
              <a:t> </a:t>
            </a:r>
            <a:r>
              <a:rPr lang="en-US" sz="5400" b="1" kern="1200" dirty="0" err="1">
                <a:solidFill>
                  <a:srgbClr val="00B0F0"/>
                </a:solidFill>
                <a:latin typeface="Sigmar One" panose="00000500000000000000" pitchFamily="2" charset="0"/>
                <a:ea typeface="+mj-ea"/>
                <a:cs typeface="+mj-cs"/>
              </a:rPr>
              <a:t>em</a:t>
            </a:r>
            <a:endParaRPr lang="en-US" sz="5400" b="1" kern="1200" dirty="0">
              <a:solidFill>
                <a:srgbClr val="00B0F0"/>
              </a:solidFill>
              <a:latin typeface="Sigmar One" panose="00000500000000000000" pitchFamily="2" charset="0"/>
              <a:ea typeface="+mj-ea"/>
              <a:cs typeface="+mj-cs"/>
            </a:endParaRPr>
          </a:p>
        </p:txBody>
      </p:sp>
      <p:sp>
        <p:nvSpPr>
          <p:cNvPr id="9" name="Frame 8">
            <a:extLst>
              <a:ext uri="{FF2B5EF4-FFF2-40B4-BE49-F238E27FC236}">
                <a16:creationId xmlns:a16="http://schemas.microsoft.com/office/drawing/2014/main" id="{D044D20B-2CC9-4E23-A980-1D961F09D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6465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p:tgtEl>
                                          <p:spTgt spid="5"/>
                                        </p:tgtEl>
                                        <p:attrNameLst>
                                          <p:attrName>ppt_x</p:attrName>
                                        </p:attrNameLst>
                                      </p:cBhvr>
                                      <p:tavLst>
                                        <p:tav tm="0">
                                          <p:val>
                                            <p:strVal val="#ppt_x-1"/>
                                          </p:val>
                                        </p:tav>
                                        <p:tav tm="100000">
                                          <p:val>
                                            <p:strVal val="#ppt_x"/>
                                          </p:val>
                                        </p:tav>
                                      </p:tavLst>
                                    </p:anim>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BA3D26-E85F-4E71-9FEA-35DB881D3BE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3474693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9E6935-F278-472C-821B-8472BACF646F}"/>
              </a:ext>
            </a:extLst>
          </p:cNvPr>
          <p:cNvPicPr>
            <a:picLocks noChangeAspect="1"/>
          </p:cNvPicPr>
          <p:nvPr/>
        </p:nvPicPr>
        <p:blipFill>
          <a:blip r:embed="rId2"/>
          <a:stretch>
            <a:fillRect/>
          </a:stretch>
        </p:blipFill>
        <p:spPr>
          <a:xfrm>
            <a:off x="-75064" y="-28104"/>
            <a:ext cx="12291961" cy="6886104"/>
          </a:xfrm>
          <a:prstGeom prst="rect">
            <a:avLst/>
          </a:prstGeom>
        </p:spPr>
      </p:pic>
      <p:sp>
        <p:nvSpPr>
          <p:cNvPr id="4" name="Rounded Rectangle 3"/>
          <p:cNvSpPr/>
          <p:nvPr/>
        </p:nvSpPr>
        <p:spPr>
          <a:xfrm>
            <a:off x="3124200" y="354496"/>
            <a:ext cx="6096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ÔNG LÃO ĐÁNH CÁ</a:t>
            </a:r>
          </a:p>
        </p:txBody>
      </p:sp>
      <p:sp>
        <p:nvSpPr>
          <p:cNvPr id="7" name="Cloud 6"/>
          <p:cNvSpPr/>
          <p:nvPr/>
        </p:nvSpPr>
        <p:spPr>
          <a:xfrm>
            <a:off x="7407332" y="4213156"/>
            <a:ext cx="4809565" cy="2644844"/>
          </a:xfrm>
          <a:prstGeom prst="clou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Em</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hãy</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giúp</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ông</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lão</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câu</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được</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cá</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bằng</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cách</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trả</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lời</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đúng</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những</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câu</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hỏi</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sau</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nhé</a:t>
            </a:r>
            <a:endPar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05549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929FA2-34ED-41D2-9611-E582EDC4518B}"/>
              </a:ext>
            </a:extLst>
          </p:cNvPr>
          <p:cNvPicPr>
            <a:picLocks noChangeAspect="1"/>
          </p:cNvPicPr>
          <p:nvPr/>
        </p:nvPicPr>
        <p:blipFill>
          <a:blip r:embed="rId5"/>
          <a:stretch>
            <a:fillRect/>
          </a:stretch>
        </p:blipFill>
        <p:spPr>
          <a:xfrm>
            <a:off x="-61415" y="-47535"/>
            <a:ext cx="12230640" cy="690553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984" y="-685800"/>
            <a:ext cx="10457896" cy="5734322"/>
          </a:xfrm>
          <a:prstGeom prst="rect">
            <a:avLst/>
          </a:prstGeom>
        </p:spPr>
      </p:pic>
      <p:sp>
        <p:nvSpPr>
          <p:cNvPr id="7" name="TextBox 6">
            <a:extLst>
              <a:ext uri="{FF2B5EF4-FFF2-40B4-BE49-F238E27FC236}">
                <a16:creationId xmlns:a16="http://schemas.microsoft.com/office/drawing/2014/main" id="{49E3F70C-F09D-45AE-8CDE-908B389F207A}"/>
              </a:ext>
            </a:extLst>
          </p:cNvPr>
          <p:cNvSpPr txBox="1"/>
          <p:nvPr/>
        </p:nvSpPr>
        <p:spPr>
          <a:xfrm>
            <a:off x="3001369" y="700815"/>
            <a:ext cx="5597823" cy="1200329"/>
          </a:xfrm>
          <a:prstGeom prst="rect">
            <a:avLst/>
          </a:prstGeom>
          <a:noFill/>
        </p:spPr>
        <p:txBody>
          <a:bodyPr wrap="square" rtlCol="0">
            <a:spAutoFit/>
          </a:bodyPr>
          <a:lstStyle/>
          <a:p>
            <a:endParaRPr lang="en-US" sz="3600" b="1" dirty="0">
              <a:solidFill>
                <a:prstClr val="white"/>
              </a:solidFill>
              <a:latin typeface="Nunito Black" pitchFamily="2" charset="0"/>
              <a:cs typeface="Times New Roman" panose="02020603050405020304" pitchFamily="18" charset="0"/>
            </a:endParaRPr>
          </a:p>
          <a:p>
            <a:r>
              <a:rPr lang="en-US" sz="3600" b="1" dirty="0" err="1">
                <a:solidFill>
                  <a:prstClr val="white"/>
                </a:solidFill>
                <a:latin typeface="Nunito Black" pitchFamily="2" charset="0"/>
                <a:cs typeface="Times New Roman" panose="02020603050405020304" pitchFamily="18" charset="0"/>
              </a:rPr>
              <a:t>Hình</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nào</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là</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hình</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vuông</a:t>
            </a:r>
            <a:r>
              <a:rPr lang="en-US" sz="3600" b="1" dirty="0">
                <a:solidFill>
                  <a:prstClr val="white"/>
                </a:solidFill>
                <a:latin typeface="Nunito Black" pitchFamily="2" charset="0"/>
                <a:cs typeface="Times New Roman" panose="02020603050405020304" pitchFamily="18" charset="0"/>
              </a:rPr>
              <a:t>?</a:t>
            </a:r>
          </a:p>
        </p:txBody>
      </p:sp>
      <p:sp>
        <p:nvSpPr>
          <p:cNvPr id="8" name="Rectangle 7">
            <a:extLst>
              <a:ext uri="{FF2B5EF4-FFF2-40B4-BE49-F238E27FC236}">
                <a16:creationId xmlns:a16="http://schemas.microsoft.com/office/drawing/2014/main" id="{CE6368BA-91F3-464D-B0E1-636070DBB6BB}"/>
              </a:ext>
            </a:extLst>
          </p:cNvPr>
          <p:cNvSpPr/>
          <p:nvPr/>
        </p:nvSpPr>
        <p:spPr>
          <a:xfrm>
            <a:off x="2350671" y="4510822"/>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 panose="020B0604020202020204" pitchFamily="34" charset="0"/>
              </a:rPr>
              <a:t>A.</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ABCD </a:t>
            </a:r>
            <a:r>
              <a:rPr lang="vi-VN" sz="3200" dirty="0">
                <a:solidFill>
                  <a:prstClr val="black"/>
                </a:solidFill>
                <a:latin typeface="Arial" panose="020B0604020202020204" pitchFamily="34" charset="0"/>
              </a:rPr>
              <a:t> </a:t>
            </a:r>
          </a:p>
        </p:txBody>
      </p:sp>
      <p:sp>
        <p:nvSpPr>
          <p:cNvPr id="9" name="Rectangle 8">
            <a:extLst>
              <a:ext uri="{FF2B5EF4-FFF2-40B4-BE49-F238E27FC236}">
                <a16:creationId xmlns:a16="http://schemas.microsoft.com/office/drawing/2014/main" id="{57129CBA-AB00-46D9-BA65-557E4E278E95}"/>
              </a:ext>
            </a:extLst>
          </p:cNvPr>
          <p:cNvSpPr/>
          <p:nvPr/>
        </p:nvSpPr>
        <p:spPr>
          <a:xfrm>
            <a:off x="6468743" y="4510822"/>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 panose="020B0604020202020204" pitchFamily="34" charset="0"/>
              </a:rPr>
              <a:t>B.</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EGIH</a:t>
            </a:r>
            <a:r>
              <a:rPr lang="vi-VN" sz="3200" dirty="0">
                <a:solidFill>
                  <a:prstClr val="black"/>
                </a:solidFill>
                <a:latin typeface="Arial" panose="020B0604020202020204" pitchFamily="34" charset="0"/>
              </a:rPr>
              <a:t> </a:t>
            </a:r>
          </a:p>
        </p:txBody>
      </p:sp>
      <p:sp>
        <p:nvSpPr>
          <p:cNvPr id="10" name="Rectangle 9">
            <a:extLst>
              <a:ext uri="{FF2B5EF4-FFF2-40B4-BE49-F238E27FC236}">
                <a16:creationId xmlns:a16="http://schemas.microsoft.com/office/drawing/2014/main" id="{6ABCEE7A-EA91-4D1A-99A8-B825AF6CD9ED}"/>
              </a:ext>
            </a:extLst>
          </p:cNvPr>
          <p:cNvSpPr/>
          <p:nvPr/>
        </p:nvSpPr>
        <p:spPr>
          <a:xfrm>
            <a:off x="2350670" y="5311969"/>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 panose="020B0604020202020204" pitchFamily="34" charset="0"/>
              </a:rPr>
              <a:t>C.</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MNPQ </a:t>
            </a:r>
            <a:endParaRPr lang="vi-VN" sz="3200" dirty="0">
              <a:solidFill>
                <a:prstClr val="black"/>
              </a:solidFill>
              <a:latin typeface="Arial" panose="020B0604020202020204" pitchFamily="34" charset="0"/>
            </a:endParaRPr>
          </a:p>
        </p:txBody>
      </p:sp>
      <p:sp>
        <p:nvSpPr>
          <p:cNvPr id="11" name="Rectangle 10">
            <a:extLst>
              <a:ext uri="{FF2B5EF4-FFF2-40B4-BE49-F238E27FC236}">
                <a16:creationId xmlns:a16="http://schemas.microsoft.com/office/drawing/2014/main" id="{8565BC8A-4762-432C-A0A3-39D72E6C2A3C}"/>
              </a:ext>
            </a:extLst>
          </p:cNvPr>
          <p:cNvSpPr/>
          <p:nvPr/>
        </p:nvSpPr>
        <p:spPr>
          <a:xfrm>
            <a:off x="6442239" y="5347967"/>
            <a:ext cx="4961635"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000" dirty="0">
                <a:solidFill>
                  <a:prstClr val="black"/>
                </a:solidFill>
                <a:latin typeface="30"/>
              </a:rPr>
              <a:t>D.</a:t>
            </a:r>
            <a:r>
              <a:rPr lang="en-US" sz="3000" dirty="0" err="1">
                <a:solidFill>
                  <a:prstClr val="black"/>
                </a:solidFill>
                <a:latin typeface="30"/>
              </a:rPr>
              <a:t>Không</a:t>
            </a:r>
            <a:r>
              <a:rPr lang="en-US" sz="3000" dirty="0">
                <a:solidFill>
                  <a:prstClr val="black"/>
                </a:solidFill>
                <a:latin typeface="30"/>
              </a:rPr>
              <a:t> </a:t>
            </a:r>
            <a:r>
              <a:rPr lang="en-US" sz="3000" dirty="0" err="1">
                <a:solidFill>
                  <a:prstClr val="black"/>
                </a:solidFill>
                <a:latin typeface="30"/>
              </a:rPr>
              <a:t>có</a:t>
            </a:r>
            <a:r>
              <a:rPr lang="en-US" sz="3000" dirty="0">
                <a:solidFill>
                  <a:prstClr val="black"/>
                </a:solidFill>
                <a:latin typeface="30"/>
              </a:rPr>
              <a:t> </a:t>
            </a:r>
            <a:r>
              <a:rPr lang="en-US" sz="3000" dirty="0" err="1">
                <a:solidFill>
                  <a:prstClr val="black"/>
                </a:solidFill>
                <a:latin typeface="30"/>
              </a:rPr>
              <a:t>hình</a:t>
            </a:r>
            <a:r>
              <a:rPr lang="en-US" sz="3000" dirty="0">
                <a:solidFill>
                  <a:prstClr val="black"/>
                </a:solidFill>
                <a:latin typeface="30"/>
              </a:rPr>
              <a:t> </a:t>
            </a:r>
            <a:r>
              <a:rPr lang="en-US" sz="3000" dirty="0" err="1">
                <a:solidFill>
                  <a:prstClr val="black"/>
                </a:solidFill>
                <a:latin typeface="30"/>
              </a:rPr>
              <a:t>nào</a:t>
            </a:r>
            <a:r>
              <a:rPr lang="en-US" sz="3000" dirty="0">
                <a:solidFill>
                  <a:prstClr val="black"/>
                </a:solidFill>
                <a:latin typeface="30"/>
              </a:rPr>
              <a:t>?</a:t>
            </a:r>
            <a:r>
              <a:rPr lang="vi-VN" sz="3000" dirty="0">
                <a:solidFill>
                  <a:prstClr val="black"/>
                </a:solidFill>
                <a:latin typeface="30"/>
              </a:rPr>
              <a:t> </a:t>
            </a:r>
          </a:p>
        </p:txBody>
      </p:sp>
      <p:pic>
        <p:nvPicPr>
          <p:cNvPr id="12" name="Picture 11">
            <a:extLst>
              <a:ext uri="{FF2B5EF4-FFF2-40B4-BE49-F238E27FC236}">
                <a16:creationId xmlns:a16="http://schemas.microsoft.com/office/drawing/2014/main" id="{89C6C7FD-6157-40D3-87C1-0E86E69776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3338" y="4478085"/>
            <a:ext cx="672947" cy="591378"/>
          </a:xfrm>
          <a:prstGeom prst="rect">
            <a:avLst/>
          </a:prstGeom>
        </p:spPr>
      </p:pic>
      <p:pic>
        <p:nvPicPr>
          <p:cNvPr id="13" name="Picture 12">
            <a:extLst>
              <a:ext uri="{FF2B5EF4-FFF2-40B4-BE49-F238E27FC236}">
                <a16:creationId xmlns:a16="http://schemas.microsoft.com/office/drawing/2014/main" id="{42CF35B7-5844-4DF7-A8A8-604390DF4C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5815" y="5338535"/>
            <a:ext cx="672129" cy="590658"/>
          </a:xfrm>
          <a:prstGeom prst="rect">
            <a:avLst/>
          </a:prstGeom>
        </p:spPr>
      </p:pic>
      <p:pic>
        <p:nvPicPr>
          <p:cNvPr id="14" name="Picture 13">
            <a:extLst>
              <a:ext uri="{FF2B5EF4-FFF2-40B4-BE49-F238E27FC236}">
                <a16:creationId xmlns:a16="http://schemas.microsoft.com/office/drawing/2014/main" id="{C8B8D869-04FF-499B-A1EE-9CFEF6688D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59377" y="4457774"/>
            <a:ext cx="672128" cy="537702"/>
          </a:xfrm>
          <a:prstGeom prst="rect">
            <a:avLst/>
          </a:prstGeom>
        </p:spPr>
      </p:pic>
      <p:pic>
        <p:nvPicPr>
          <p:cNvPr id="15" name="Picture 14">
            <a:extLst>
              <a:ext uri="{FF2B5EF4-FFF2-40B4-BE49-F238E27FC236}">
                <a16:creationId xmlns:a16="http://schemas.microsoft.com/office/drawing/2014/main" id="{E3E105B9-7950-449A-81AE-2DDEFC69A0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7809" y="5338535"/>
            <a:ext cx="672129" cy="590658"/>
          </a:xfrm>
          <a:prstGeom prst="rect">
            <a:avLst/>
          </a:prstGeom>
        </p:spPr>
      </p:pic>
      <p:pic>
        <p:nvPicPr>
          <p:cNvPr id="5" name="Picture 4">
            <a:extLst>
              <a:ext uri="{FF2B5EF4-FFF2-40B4-BE49-F238E27FC236}">
                <a16:creationId xmlns:a16="http://schemas.microsoft.com/office/drawing/2014/main" id="{3012CA9F-C9B5-78F1-2076-A740335A0703}"/>
              </a:ext>
            </a:extLst>
          </p:cNvPr>
          <p:cNvPicPr>
            <a:picLocks noChangeAspect="1"/>
          </p:cNvPicPr>
          <p:nvPr/>
        </p:nvPicPr>
        <p:blipFill>
          <a:blip r:embed="rId9"/>
          <a:stretch>
            <a:fillRect/>
          </a:stretch>
        </p:blipFill>
        <p:spPr>
          <a:xfrm>
            <a:off x="2423604" y="1974949"/>
            <a:ext cx="6622742" cy="1454051"/>
          </a:xfrm>
          <a:prstGeom prst="rect">
            <a:avLst/>
          </a:prstGeom>
        </p:spPr>
      </p:pic>
    </p:spTree>
    <p:extLst>
      <p:ext uri="{BB962C8B-B14F-4D97-AF65-F5344CB8AC3E}">
        <p14:creationId xmlns:p14="http://schemas.microsoft.com/office/powerpoint/2010/main" val="35683417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8"/>
                                        </p:tgtEl>
                                        <p:attrNameLst>
                                          <p:attrName>fillcolor</p:attrName>
                                        </p:attrNameLst>
                                      </p:cBhvr>
                                      <p:to>
                                        <a:srgbClr val="FFF2CC"/>
                                      </p:to>
                                    </p:animClr>
                                    <p:set>
                                      <p:cBhvr>
                                        <p:cTn id="35" dur="250" fill="hold"/>
                                        <p:tgtEl>
                                          <p:spTgt spid="8"/>
                                        </p:tgtEl>
                                        <p:attrNameLst>
                                          <p:attrName>fill.type</p:attrName>
                                        </p:attrNameLst>
                                      </p:cBhvr>
                                      <p:to>
                                        <p:strVal val="solid"/>
                                      </p:to>
                                    </p:set>
                                    <p:set>
                                      <p:cBhvr>
                                        <p:cTn id="36" dur="250" fill="hold"/>
                                        <p:tgtEl>
                                          <p:spTgt spid="8"/>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2"/>
                                        </p:tgtEl>
                                        <p:attrNameLst>
                                          <p:attrName>style.visibility</p:attrName>
                                        </p:attrNameLst>
                                      </p:cBhvr>
                                      <p:to>
                                        <p:strVal val="visible"/>
                                      </p:to>
                                    </p:set>
                                    <p:anim calcmode="lin" valueType="num">
                                      <p:cBhvr>
                                        <p:cTn id="39" dur="250" fill="hold"/>
                                        <p:tgtEl>
                                          <p:spTgt spid="12"/>
                                        </p:tgtEl>
                                        <p:attrNameLst>
                                          <p:attrName>ppt_w</p:attrName>
                                        </p:attrNameLst>
                                      </p:cBhvr>
                                      <p:tavLst>
                                        <p:tav tm="0">
                                          <p:val>
                                            <p:strVal val="4*#ppt_w"/>
                                          </p:val>
                                        </p:tav>
                                        <p:tav tm="100000">
                                          <p:val>
                                            <p:strVal val="#ppt_w"/>
                                          </p:val>
                                        </p:tav>
                                      </p:tavLst>
                                    </p:anim>
                                    <p:anim calcmode="lin" valueType="num">
                                      <p:cBhvr>
                                        <p:cTn id="4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8"/>
                                        </p:tgtEl>
                                        <p:attrNameLst>
                                          <p:attrName>fillcolor</p:attrName>
                                        </p:attrNameLst>
                                      </p:cBhvr>
                                      <p:to>
                                        <a:srgbClr val="FFFF00"/>
                                      </p:to>
                                    </p:animClr>
                                    <p:set>
                                      <p:cBhvr>
                                        <p:cTn id="43" dur="250" fill="hold"/>
                                        <p:tgtEl>
                                          <p:spTgt spid="8"/>
                                        </p:tgtEl>
                                        <p:attrNameLst>
                                          <p:attrName>fill.type</p:attrName>
                                        </p:attrNameLst>
                                      </p:cBhvr>
                                      <p:to>
                                        <p:strVal val="solid"/>
                                      </p:to>
                                    </p:set>
                                    <p:set>
                                      <p:cBhvr>
                                        <p:cTn id="44"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9"/>
                                        </p:tgtEl>
                                        <p:attrNameLst>
                                          <p:attrName>fillcolor</p:attrName>
                                        </p:attrNameLst>
                                      </p:cBhvr>
                                      <p:to>
                                        <a:srgbClr val="FFF2CC"/>
                                      </p:to>
                                    </p:animClr>
                                    <p:set>
                                      <p:cBhvr>
                                        <p:cTn id="50" dur="250" fill="hold"/>
                                        <p:tgtEl>
                                          <p:spTgt spid="9"/>
                                        </p:tgtEl>
                                        <p:attrNameLst>
                                          <p:attrName>fill.type</p:attrName>
                                        </p:attrNameLst>
                                      </p:cBhvr>
                                      <p:to>
                                        <p:strVal val="solid"/>
                                      </p:to>
                                    </p:set>
                                    <p:set>
                                      <p:cBhvr>
                                        <p:cTn id="51" dur="250" fill="hold"/>
                                        <p:tgtEl>
                                          <p:spTgt spid="9"/>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4"/>
                                        </p:tgtEl>
                                        <p:attrNameLst>
                                          <p:attrName>style.visibility</p:attrName>
                                        </p:attrNameLst>
                                      </p:cBhvr>
                                      <p:to>
                                        <p:strVal val="visible"/>
                                      </p:to>
                                    </p:set>
                                    <p:anim calcmode="lin" valueType="num">
                                      <p:cBhvr>
                                        <p:cTn id="54" dur="250" fill="hold"/>
                                        <p:tgtEl>
                                          <p:spTgt spid="14"/>
                                        </p:tgtEl>
                                        <p:attrNameLst>
                                          <p:attrName>ppt_w</p:attrName>
                                        </p:attrNameLst>
                                      </p:cBhvr>
                                      <p:tavLst>
                                        <p:tav tm="0">
                                          <p:val>
                                            <p:strVal val="4*#ppt_w"/>
                                          </p:val>
                                        </p:tav>
                                        <p:tav tm="100000">
                                          <p:val>
                                            <p:strVal val="#ppt_w"/>
                                          </p:val>
                                        </p:tav>
                                      </p:tavLst>
                                    </p:anim>
                                    <p:anim calcmode="lin" valueType="num">
                                      <p:cBhvr>
                                        <p:cTn id="5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9"/>
                                        </p:tgtEl>
                                        <p:attrNameLst>
                                          <p:attrName>fillcolor</p:attrName>
                                        </p:attrNameLst>
                                      </p:cBhvr>
                                      <p:to>
                                        <a:srgbClr val="00B050"/>
                                      </p:to>
                                    </p:animClr>
                                    <p:set>
                                      <p:cBhvr>
                                        <p:cTn id="58" dur="250" fill="hold"/>
                                        <p:tgtEl>
                                          <p:spTgt spid="9"/>
                                        </p:tgtEl>
                                        <p:attrNameLst>
                                          <p:attrName>fill.type</p:attrName>
                                        </p:attrNameLst>
                                      </p:cBhvr>
                                      <p:to>
                                        <p:strVal val="solid"/>
                                      </p:to>
                                    </p:set>
                                    <p:set>
                                      <p:cBhvr>
                                        <p:cTn id="59"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0"/>
                                        </p:tgtEl>
                                        <p:attrNameLst>
                                          <p:attrName>fillcolor</p:attrName>
                                        </p:attrNameLst>
                                      </p:cBhvr>
                                      <p:to>
                                        <a:srgbClr val="FFF2CC"/>
                                      </p:to>
                                    </p:animClr>
                                    <p:set>
                                      <p:cBhvr>
                                        <p:cTn id="65" dur="250" fill="hold"/>
                                        <p:tgtEl>
                                          <p:spTgt spid="10"/>
                                        </p:tgtEl>
                                        <p:attrNameLst>
                                          <p:attrName>fill.type</p:attrName>
                                        </p:attrNameLst>
                                      </p:cBhvr>
                                      <p:to>
                                        <p:strVal val="solid"/>
                                      </p:to>
                                    </p:set>
                                    <p:set>
                                      <p:cBhvr>
                                        <p:cTn id="66" dur="250" fill="hold"/>
                                        <p:tgtEl>
                                          <p:spTgt spid="10"/>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250" fill="hold"/>
                                        <p:tgtEl>
                                          <p:spTgt spid="15"/>
                                        </p:tgtEl>
                                        <p:attrNameLst>
                                          <p:attrName>ppt_w</p:attrName>
                                        </p:attrNameLst>
                                      </p:cBhvr>
                                      <p:tavLst>
                                        <p:tav tm="0">
                                          <p:val>
                                            <p:strVal val="4*#ppt_w"/>
                                          </p:val>
                                        </p:tav>
                                        <p:tav tm="100000">
                                          <p:val>
                                            <p:strVal val="#ppt_w"/>
                                          </p:val>
                                        </p:tav>
                                      </p:tavLst>
                                    </p:anim>
                                    <p:anim calcmode="lin" valueType="num">
                                      <p:cBhvr>
                                        <p:cTn id="70"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0"/>
                                  </p:stCondLst>
                                  <p:childTnLst>
                                    <p:animClr clrSpc="rgb" dir="cw">
                                      <p:cBhvr>
                                        <p:cTn id="72" dur="250" fill="hold"/>
                                        <p:tgtEl>
                                          <p:spTgt spid="10"/>
                                        </p:tgtEl>
                                        <p:attrNameLst>
                                          <p:attrName>fillcolor</p:attrName>
                                        </p:attrNameLst>
                                      </p:cBhvr>
                                      <p:to>
                                        <a:srgbClr val="FFFF00"/>
                                      </p:to>
                                    </p:animClr>
                                    <p:set>
                                      <p:cBhvr>
                                        <p:cTn id="73" dur="250" fill="hold"/>
                                        <p:tgtEl>
                                          <p:spTgt spid="10"/>
                                        </p:tgtEl>
                                        <p:attrNameLst>
                                          <p:attrName>fill.type</p:attrName>
                                        </p:attrNameLst>
                                      </p:cBhvr>
                                      <p:to>
                                        <p:strVal val="solid"/>
                                      </p:to>
                                    </p:set>
                                    <p:set>
                                      <p:cBhvr>
                                        <p:cTn id="7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5" restart="whenNotActive" fill="hold" evtFilter="cancelBubble" nodeType="interactiveSeq">
                <p:stCondLst>
                  <p:cond evt="onClick" delay="0">
                    <p:tgtEl>
                      <p:spTgt spid="11"/>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1"/>
                                        </p:tgtEl>
                                        <p:attrNameLst>
                                          <p:attrName>fillcolor</p:attrName>
                                        </p:attrNameLst>
                                      </p:cBhvr>
                                      <p:to>
                                        <a:srgbClr val="FFF2CC"/>
                                      </p:to>
                                    </p:animClr>
                                    <p:set>
                                      <p:cBhvr>
                                        <p:cTn id="80" dur="250" fill="hold"/>
                                        <p:tgtEl>
                                          <p:spTgt spid="11"/>
                                        </p:tgtEl>
                                        <p:attrNameLst>
                                          <p:attrName>fill.type</p:attrName>
                                        </p:attrNameLst>
                                      </p:cBhvr>
                                      <p:to>
                                        <p:strVal val="solid"/>
                                      </p:to>
                                    </p:set>
                                    <p:set>
                                      <p:cBhvr>
                                        <p:cTn id="81" dur="250" fill="hold"/>
                                        <p:tgtEl>
                                          <p:spTgt spid="11"/>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3"/>
                                        </p:tgtEl>
                                        <p:attrNameLst>
                                          <p:attrName>style.visibility</p:attrName>
                                        </p:attrNameLst>
                                      </p:cBhvr>
                                      <p:to>
                                        <p:strVal val="visible"/>
                                      </p:to>
                                    </p:set>
                                    <p:anim calcmode="lin" valueType="num">
                                      <p:cBhvr>
                                        <p:cTn id="84" dur="250" fill="hold"/>
                                        <p:tgtEl>
                                          <p:spTgt spid="13"/>
                                        </p:tgtEl>
                                        <p:attrNameLst>
                                          <p:attrName>ppt_w</p:attrName>
                                        </p:attrNameLst>
                                      </p:cBhvr>
                                      <p:tavLst>
                                        <p:tav tm="0">
                                          <p:val>
                                            <p:strVal val="4*#ppt_w"/>
                                          </p:val>
                                        </p:tav>
                                        <p:tav tm="100000">
                                          <p:val>
                                            <p:strVal val="#ppt_w"/>
                                          </p:val>
                                        </p:tav>
                                      </p:tavLst>
                                    </p:anim>
                                    <p:anim calcmode="lin" valueType="num">
                                      <p:cBhvr>
                                        <p:cTn id="85"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11"/>
                                        </p:tgtEl>
                                        <p:attrNameLst>
                                          <p:attrName>fillcolor</p:attrName>
                                        </p:attrNameLst>
                                      </p:cBhvr>
                                      <p:to>
                                        <a:srgbClr val="FFFF00"/>
                                      </p:to>
                                    </p:animClr>
                                    <p:set>
                                      <p:cBhvr>
                                        <p:cTn id="88" dur="250" fill="hold"/>
                                        <p:tgtEl>
                                          <p:spTgt spid="11"/>
                                        </p:tgtEl>
                                        <p:attrNameLst>
                                          <p:attrName>fill.type</p:attrName>
                                        </p:attrNameLst>
                                      </p:cBhvr>
                                      <p:to>
                                        <p:strVal val="solid"/>
                                      </p:to>
                                    </p:set>
                                    <p:set>
                                      <p:cBhvr>
                                        <p:cTn id="89"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7" grpId="0"/>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10E6701-AD4C-48EF-AD5E-E6427212BCFB}"/>
              </a:ext>
            </a:extLst>
          </p:cNvPr>
          <p:cNvPicPr>
            <a:picLocks noChangeAspect="1"/>
          </p:cNvPicPr>
          <p:nvPr/>
        </p:nvPicPr>
        <p:blipFill>
          <a:blip r:embed="rId5"/>
          <a:stretch>
            <a:fillRect/>
          </a:stretch>
        </p:blipFill>
        <p:spPr>
          <a:xfrm>
            <a:off x="-61415" y="-47535"/>
            <a:ext cx="12230640" cy="690553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538" y="-664859"/>
            <a:ext cx="10191565" cy="5734322"/>
          </a:xfrm>
          <a:prstGeom prst="rect">
            <a:avLst/>
          </a:prstGeom>
        </p:spPr>
      </p:pic>
      <p:sp>
        <p:nvSpPr>
          <p:cNvPr id="8" name="Rectangle 7">
            <a:extLst>
              <a:ext uri="{FF2B5EF4-FFF2-40B4-BE49-F238E27FC236}">
                <a16:creationId xmlns:a16="http://schemas.microsoft.com/office/drawing/2014/main" id="{CE6368BA-91F3-464D-B0E1-636070DBB6BB}"/>
              </a:ext>
            </a:extLst>
          </p:cNvPr>
          <p:cNvSpPr/>
          <p:nvPr/>
        </p:nvSpPr>
        <p:spPr>
          <a:xfrm>
            <a:off x="2350671" y="4510822"/>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 panose="020B0604020202020204" pitchFamily="34" charset="0"/>
              </a:rPr>
              <a:t>A.</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ABCD</a:t>
            </a:r>
            <a:r>
              <a:rPr lang="vi-VN" sz="3200" dirty="0">
                <a:solidFill>
                  <a:prstClr val="black"/>
                </a:solidFill>
                <a:latin typeface="Arial" panose="020B0604020202020204" pitchFamily="34" charset="0"/>
              </a:rPr>
              <a:t> </a:t>
            </a:r>
          </a:p>
        </p:txBody>
      </p:sp>
      <p:sp>
        <p:nvSpPr>
          <p:cNvPr id="9" name="Rectangle 8">
            <a:extLst>
              <a:ext uri="{FF2B5EF4-FFF2-40B4-BE49-F238E27FC236}">
                <a16:creationId xmlns:a16="http://schemas.microsoft.com/office/drawing/2014/main" id="{57129CBA-AB00-46D9-BA65-557E4E278E95}"/>
              </a:ext>
            </a:extLst>
          </p:cNvPr>
          <p:cNvSpPr/>
          <p:nvPr/>
        </p:nvSpPr>
        <p:spPr>
          <a:xfrm>
            <a:off x="2380981" y="5347966"/>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prstClr val="black"/>
                </a:solidFill>
                <a:latin typeface="Calibri"/>
              </a:rPr>
              <a:t>C</a:t>
            </a:r>
            <a:r>
              <a:rPr lang="vi-VN"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MNPQ</a:t>
            </a:r>
            <a:endParaRPr lang="vi-VN" sz="3200" dirty="0">
              <a:solidFill>
                <a:prstClr val="black"/>
              </a:solidFill>
              <a:latin typeface="Arial" panose="020B0604020202020204" pitchFamily="34" charset="0"/>
            </a:endParaRPr>
          </a:p>
        </p:txBody>
      </p:sp>
      <p:sp>
        <p:nvSpPr>
          <p:cNvPr id="10" name="Rectangle 9">
            <a:extLst>
              <a:ext uri="{FF2B5EF4-FFF2-40B4-BE49-F238E27FC236}">
                <a16:creationId xmlns:a16="http://schemas.microsoft.com/office/drawing/2014/main" id="{6ABCEE7A-EA91-4D1A-99A8-B825AF6CD9ED}"/>
              </a:ext>
            </a:extLst>
          </p:cNvPr>
          <p:cNvSpPr/>
          <p:nvPr/>
        </p:nvSpPr>
        <p:spPr>
          <a:xfrm>
            <a:off x="6442239" y="4533000"/>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prstClr val="black"/>
                </a:solidFill>
                <a:latin typeface="Calibri"/>
              </a:rPr>
              <a:t>B</a:t>
            </a:r>
            <a:r>
              <a:rPr lang="vi-VN" sz="3200" dirty="0">
                <a:solidFill>
                  <a:prstClr val="black"/>
                </a:solidFill>
                <a:latin typeface="Arial" panose="020B0604020202020204" pitchFamily="34" charset="0"/>
              </a:rPr>
              <a:t>.</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EGIH </a:t>
            </a:r>
            <a:endParaRPr lang="vi-VN" sz="3200" dirty="0">
              <a:solidFill>
                <a:prstClr val="black"/>
              </a:solidFill>
              <a:latin typeface="Arial" panose="020B0604020202020204" pitchFamily="34" charset="0"/>
            </a:endParaRPr>
          </a:p>
        </p:txBody>
      </p:sp>
      <p:pic>
        <p:nvPicPr>
          <p:cNvPr id="12" name="Picture 11">
            <a:extLst>
              <a:ext uri="{FF2B5EF4-FFF2-40B4-BE49-F238E27FC236}">
                <a16:creationId xmlns:a16="http://schemas.microsoft.com/office/drawing/2014/main" id="{89C6C7FD-6157-40D3-87C1-0E86E69776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3338" y="4478085"/>
            <a:ext cx="672947" cy="591378"/>
          </a:xfrm>
          <a:prstGeom prst="rect">
            <a:avLst/>
          </a:prstGeom>
        </p:spPr>
      </p:pic>
      <p:pic>
        <p:nvPicPr>
          <p:cNvPr id="14" name="Picture 13">
            <a:extLst>
              <a:ext uri="{FF2B5EF4-FFF2-40B4-BE49-F238E27FC236}">
                <a16:creationId xmlns:a16="http://schemas.microsoft.com/office/drawing/2014/main" id="{C8B8D869-04FF-499B-A1EE-9CFEF6688D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98119" y="5347966"/>
            <a:ext cx="672128" cy="537702"/>
          </a:xfrm>
          <a:prstGeom prst="rect">
            <a:avLst/>
          </a:prstGeom>
        </p:spPr>
      </p:pic>
      <p:pic>
        <p:nvPicPr>
          <p:cNvPr id="15" name="Picture 14">
            <a:extLst>
              <a:ext uri="{FF2B5EF4-FFF2-40B4-BE49-F238E27FC236}">
                <a16:creationId xmlns:a16="http://schemas.microsoft.com/office/drawing/2014/main" id="{E3E105B9-7950-449A-81AE-2DDEFC69A0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9200" y="4586135"/>
            <a:ext cx="672129" cy="590658"/>
          </a:xfrm>
          <a:prstGeom prst="rect">
            <a:avLst/>
          </a:prstGeom>
        </p:spPr>
      </p:pic>
      <p:sp>
        <p:nvSpPr>
          <p:cNvPr id="19" name="TextBox 18">
            <a:extLst>
              <a:ext uri="{FF2B5EF4-FFF2-40B4-BE49-F238E27FC236}">
                <a16:creationId xmlns:a16="http://schemas.microsoft.com/office/drawing/2014/main" id="{4EBDCDEB-CC79-02B9-081B-5D5B469A819D}"/>
              </a:ext>
            </a:extLst>
          </p:cNvPr>
          <p:cNvSpPr txBox="1"/>
          <p:nvPr/>
        </p:nvSpPr>
        <p:spPr>
          <a:xfrm>
            <a:off x="2519462" y="972332"/>
            <a:ext cx="6440951" cy="1200329"/>
          </a:xfrm>
          <a:prstGeom prst="rect">
            <a:avLst/>
          </a:prstGeom>
          <a:noFill/>
        </p:spPr>
        <p:txBody>
          <a:bodyPr wrap="square" rtlCol="0">
            <a:spAutoFit/>
          </a:bodyPr>
          <a:lstStyle/>
          <a:p>
            <a:endParaRPr lang="en-US" sz="3600" b="1" dirty="0">
              <a:solidFill>
                <a:prstClr val="white"/>
              </a:solidFill>
              <a:latin typeface="Nunito Black" pitchFamily="2" charset="0"/>
              <a:cs typeface="Times New Roman" panose="02020603050405020304" pitchFamily="18" charset="0"/>
            </a:endParaRPr>
          </a:p>
          <a:p>
            <a:r>
              <a:rPr lang="en-US" sz="3600" b="1" dirty="0" err="1">
                <a:solidFill>
                  <a:prstClr val="white"/>
                </a:solidFill>
                <a:latin typeface="Nunito Black" pitchFamily="2" charset="0"/>
                <a:cs typeface="Times New Roman" panose="02020603050405020304" pitchFamily="18" charset="0"/>
              </a:rPr>
              <a:t>Hình</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nào</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là</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hình</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chữ</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nhật</a:t>
            </a:r>
            <a:r>
              <a:rPr lang="en-US" sz="3600" b="1" dirty="0">
                <a:solidFill>
                  <a:prstClr val="white"/>
                </a:solidFill>
                <a:latin typeface="Nunito Black" pitchFamily="2" charset="0"/>
                <a:cs typeface="Times New Roman" panose="02020603050405020304" pitchFamily="18" charset="0"/>
              </a:rPr>
              <a:t>?</a:t>
            </a:r>
          </a:p>
        </p:txBody>
      </p:sp>
      <p:pic>
        <p:nvPicPr>
          <p:cNvPr id="3" name="Picture 2">
            <a:extLst>
              <a:ext uri="{FF2B5EF4-FFF2-40B4-BE49-F238E27FC236}">
                <a16:creationId xmlns:a16="http://schemas.microsoft.com/office/drawing/2014/main" id="{3BD5DB37-0786-9783-96AD-6596BED3A820}"/>
              </a:ext>
            </a:extLst>
          </p:cNvPr>
          <p:cNvPicPr>
            <a:picLocks noChangeAspect="1"/>
          </p:cNvPicPr>
          <p:nvPr/>
        </p:nvPicPr>
        <p:blipFill>
          <a:blip r:embed="rId9"/>
          <a:stretch>
            <a:fillRect/>
          </a:stretch>
        </p:blipFill>
        <p:spPr>
          <a:xfrm>
            <a:off x="2350671" y="2219156"/>
            <a:ext cx="7144770" cy="1553854"/>
          </a:xfrm>
          <a:prstGeom prst="rect">
            <a:avLst/>
          </a:prstGeom>
        </p:spPr>
      </p:pic>
    </p:spTree>
    <p:extLst>
      <p:ext uri="{BB962C8B-B14F-4D97-AF65-F5344CB8AC3E}">
        <p14:creationId xmlns:p14="http://schemas.microsoft.com/office/powerpoint/2010/main" val="3205271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50" fill="hold"/>
                                        <p:tgtEl>
                                          <p:spTgt spid="8"/>
                                        </p:tgtEl>
                                        <p:attrNameLst>
                                          <p:attrName>fillcolor</p:attrName>
                                        </p:attrNameLst>
                                      </p:cBhvr>
                                      <p:to>
                                        <a:srgbClr val="FFF2CC"/>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par>
                                <p:cTn id="34" presetID="23" presetClass="entr" presetSubtype="32" fill="hold" nodeType="withEffect">
                                  <p:stCondLst>
                                    <p:cond delay="1000"/>
                                  </p:stCondLst>
                                  <p:childTnLst>
                                    <p:set>
                                      <p:cBhvr>
                                        <p:cTn id="35" dur="1" fill="hold">
                                          <p:stCondLst>
                                            <p:cond delay="0"/>
                                          </p:stCondLst>
                                        </p:cTn>
                                        <p:tgtEl>
                                          <p:spTgt spid="12"/>
                                        </p:tgtEl>
                                        <p:attrNameLst>
                                          <p:attrName>style.visibility</p:attrName>
                                        </p:attrNameLst>
                                      </p:cBhvr>
                                      <p:to>
                                        <p:strVal val="visible"/>
                                      </p:to>
                                    </p:set>
                                    <p:anim calcmode="lin" valueType="num">
                                      <p:cBhvr>
                                        <p:cTn id="36" dur="250" fill="hold"/>
                                        <p:tgtEl>
                                          <p:spTgt spid="12"/>
                                        </p:tgtEl>
                                        <p:attrNameLst>
                                          <p:attrName>ppt_w</p:attrName>
                                        </p:attrNameLst>
                                      </p:cBhvr>
                                      <p:tavLst>
                                        <p:tav tm="0">
                                          <p:val>
                                            <p:strVal val="4*#ppt_w"/>
                                          </p:val>
                                        </p:tav>
                                        <p:tav tm="100000">
                                          <p:val>
                                            <p:strVal val="#ppt_w"/>
                                          </p:val>
                                        </p:tav>
                                      </p:tavLst>
                                    </p:anim>
                                    <p:anim calcmode="lin" valueType="num">
                                      <p:cBhvr>
                                        <p:cTn id="37"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par>
                                <p:cTn id="38" presetID="1" presetClass="emph" presetSubtype="2" fill="hold" nodeType="withEffect">
                                  <p:stCondLst>
                                    <p:cond delay="1000"/>
                                  </p:stCondLst>
                                  <p:childTnLst>
                                    <p:animClr clrSpc="rgb" dir="cw">
                                      <p:cBhvr>
                                        <p:cTn id="39" dur="250" fill="hold"/>
                                        <p:tgtEl>
                                          <p:spTgt spid="8"/>
                                        </p:tgtEl>
                                        <p:attrNameLst>
                                          <p:attrName>fillcolor</p:attrName>
                                        </p:attrNameLst>
                                      </p:cBhvr>
                                      <p:to>
                                        <a:srgbClr val="FFFF00"/>
                                      </p:to>
                                    </p:animClr>
                                    <p:set>
                                      <p:cBhvr>
                                        <p:cTn id="40" dur="250" fill="hold"/>
                                        <p:tgtEl>
                                          <p:spTgt spid="8"/>
                                        </p:tgtEl>
                                        <p:attrNameLst>
                                          <p:attrName>fill.type</p:attrName>
                                        </p:attrNameLst>
                                      </p:cBhvr>
                                      <p:to>
                                        <p:strVal val="solid"/>
                                      </p:to>
                                    </p:set>
                                    <p:set>
                                      <p:cBhvr>
                                        <p:cTn id="41"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2" restart="whenNotActive" fill="hold" evtFilter="cancelBubble" nodeType="interactiveSeq">
                <p:stCondLst>
                  <p:cond evt="onClick" delay="0">
                    <p:tgtEl>
                      <p:spTgt spid="9"/>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50" fill="hold"/>
                                        <p:tgtEl>
                                          <p:spTgt spid="9"/>
                                        </p:tgtEl>
                                        <p:attrNameLst>
                                          <p:attrName>fillcolor</p:attrName>
                                        </p:attrNameLst>
                                      </p:cBhvr>
                                      <p:to>
                                        <a:srgbClr val="FFF2CC"/>
                                      </p:to>
                                    </p:animClr>
                                    <p:set>
                                      <p:cBhvr>
                                        <p:cTn id="47" dur="250" fill="hold"/>
                                        <p:tgtEl>
                                          <p:spTgt spid="9"/>
                                        </p:tgtEl>
                                        <p:attrNameLst>
                                          <p:attrName>fill.type</p:attrName>
                                        </p:attrNameLst>
                                      </p:cBhvr>
                                      <p:to>
                                        <p:strVal val="solid"/>
                                      </p:to>
                                    </p:set>
                                    <p:set>
                                      <p:cBhvr>
                                        <p:cTn id="48" dur="250" fill="hold"/>
                                        <p:tgtEl>
                                          <p:spTgt spid="9"/>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par>
                                <p:cTn id="49" presetID="23" presetClass="entr" presetSubtype="32" fill="hold" nodeType="withEffect">
                                  <p:stCondLst>
                                    <p:cond delay="1000"/>
                                  </p:stCondLst>
                                  <p:childTnLst>
                                    <p:set>
                                      <p:cBhvr>
                                        <p:cTn id="50" dur="1" fill="hold">
                                          <p:stCondLst>
                                            <p:cond delay="0"/>
                                          </p:stCondLst>
                                        </p:cTn>
                                        <p:tgtEl>
                                          <p:spTgt spid="14"/>
                                        </p:tgtEl>
                                        <p:attrNameLst>
                                          <p:attrName>style.visibility</p:attrName>
                                        </p:attrNameLst>
                                      </p:cBhvr>
                                      <p:to>
                                        <p:strVal val="visible"/>
                                      </p:to>
                                    </p:set>
                                    <p:anim calcmode="lin" valueType="num">
                                      <p:cBhvr>
                                        <p:cTn id="51" dur="250" fill="hold"/>
                                        <p:tgtEl>
                                          <p:spTgt spid="14"/>
                                        </p:tgtEl>
                                        <p:attrNameLst>
                                          <p:attrName>ppt_w</p:attrName>
                                        </p:attrNameLst>
                                      </p:cBhvr>
                                      <p:tavLst>
                                        <p:tav tm="0">
                                          <p:val>
                                            <p:strVal val="4*#ppt_w"/>
                                          </p:val>
                                        </p:tav>
                                        <p:tav tm="100000">
                                          <p:val>
                                            <p:strVal val="#ppt_w"/>
                                          </p:val>
                                        </p:tav>
                                      </p:tavLst>
                                    </p:anim>
                                    <p:anim calcmode="lin" valueType="num">
                                      <p:cBhvr>
                                        <p:cTn id="5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4" name="Check mark.wav"/>
                                        </p:tgtEl>
                                      </p:cMediaNode>
                                    </p:audio>
                                  </p:subTnLst>
                                </p:cTn>
                              </p:par>
                              <p:par>
                                <p:cTn id="53" presetID="1" presetClass="emph" presetSubtype="2" fill="hold" nodeType="withEffect">
                                  <p:stCondLst>
                                    <p:cond delay="1000"/>
                                  </p:stCondLst>
                                  <p:childTnLst>
                                    <p:animClr clrSpc="rgb" dir="cw">
                                      <p:cBhvr>
                                        <p:cTn id="54" dur="250" fill="hold"/>
                                        <p:tgtEl>
                                          <p:spTgt spid="9"/>
                                        </p:tgtEl>
                                        <p:attrNameLst>
                                          <p:attrName>fillcolor</p:attrName>
                                        </p:attrNameLst>
                                      </p:cBhvr>
                                      <p:to>
                                        <a:srgbClr val="00B050"/>
                                      </p:to>
                                    </p:animClr>
                                    <p:set>
                                      <p:cBhvr>
                                        <p:cTn id="55" dur="250" fill="hold"/>
                                        <p:tgtEl>
                                          <p:spTgt spid="9"/>
                                        </p:tgtEl>
                                        <p:attrNameLst>
                                          <p:attrName>fill.type</p:attrName>
                                        </p:attrNameLst>
                                      </p:cBhvr>
                                      <p:to>
                                        <p:strVal val="solid"/>
                                      </p:to>
                                    </p:set>
                                    <p:set>
                                      <p:cBhvr>
                                        <p:cTn id="56"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57" restart="whenNotActive" fill="hold" evtFilter="cancelBubble" nodeType="interactiveSeq">
                <p:stCondLst>
                  <p:cond evt="onClick" delay="0">
                    <p:tgtEl>
                      <p:spTgt spid="10"/>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10"/>
                                        </p:tgtEl>
                                        <p:attrNameLst>
                                          <p:attrName>fillcolor</p:attrName>
                                        </p:attrNameLst>
                                      </p:cBhvr>
                                      <p:to>
                                        <a:srgbClr val="FFF2CC"/>
                                      </p:to>
                                    </p:animClr>
                                    <p:set>
                                      <p:cBhvr>
                                        <p:cTn id="62" dur="250" fill="hold"/>
                                        <p:tgtEl>
                                          <p:spTgt spid="10"/>
                                        </p:tgtEl>
                                        <p:attrNameLst>
                                          <p:attrName>fill.type</p:attrName>
                                        </p:attrNameLst>
                                      </p:cBhvr>
                                      <p:to>
                                        <p:strVal val="solid"/>
                                      </p:to>
                                    </p:set>
                                    <p:set>
                                      <p:cBhvr>
                                        <p:cTn id="63" dur="250" fill="hold"/>
                                        <p:tgtEl>
                                          <p:spTgt spid="10"/>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par>
                                <p:cTn id="64" presetID="23" presetClass="entr" presetSubtype="32"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250" fill="hold"/>
                                        <p:tgtEl>
                                          <p:spTgt spid="15"/>
                                        </p:tgtEl>
                                        <p:attrNameLst>
                                          <p:attrName>ppt_w</p:attrName>
                                        </p:attrNameLst>
                                      </p:cBhvr>
                                      <p:tavLst>
                                        <p:tav tm="0">
                                          <p:val>
                                            <p:strVal val="4*#ppt_w"/>
                                          </p:val>
                                        </p:tav>
                                        <p:tav tm="100000">
                                          <p:val>
                                            <p:strVal val="#ppt_w"/>
                                          </p:val>
                                        </p:tav>
                                      </p:tavLst>
                                    </p:anim>
                                    <p:anim calcmode="lin" valueType="num">
                                      <p:cBhvr>
                                        <p:cTn id="6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3" name="Wrong Buzzer.wav"/>
                                        </p:tgtEl>
                                      </p:cMediaNode>
                                    </p:audio>
                                  </p:subTnLst>
                                </p:cTn>
                              </p:par>
                              <p:par>
                                <p:cTn id="68" presetID="1" presetClass="emph" presetSubtype="2" fill="hold" nodeType="withEffect">
                                  <p:stCondLst>
                                    <p:cond delay="0"/>
                                  </p:stCondLst>
                                  <p:childTnLst>
                                    <p:animClr clrSpc="rgb" dir="cw">
                                      <p:cBhvr>
                                        <p:cTn id="69" dur="250" fill="hold"/>
                                        <p:tgtEl>
                                          <p:spTgt spid="10"/>
                                        </p:tgtEl>
                                        <p:attrNameLst>
                                          <p:attrName>fillcolor</p:attrName>
                                        </p:attrNameLst>
                                      </p:cBhvr>
                                      <p:to>
                                        <a:srgbClr val="FFFF00"/>
                                      </p:to>
                                    </p:animClr>
                                    <p:set>
                                      <p:cBhvr>
                                        <p:cTn id="70" dur="250" fill="hold"/>
                                        <p:tgtEl>
                                          <p:spTgt spid="10"/>
                                        </p:tgtEl>
                                        <p:attrNameLst>
                                          <p:attrName>fill.type</p:attrName>
                                        </p:attrNameLst>
                                      </p:cBhvr>
                                      <p:to>
                                        <p:strVal val="solid"/>
                                      </p:to>
                                    </p:set>
                                    <p:set>
                                      <p:cBhvr>
                                        <p:cTn id="71"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77ACC03-59BC-4BC1-B680-78445C8C8B9E}"/>
              </a:ext>
            </a:extLst>
          </p:cNvPr>
          <p:cNvPicPr>
            <a:picLocks noChangeAspect="1"/>
          </p:cNvPicPr>
          <p:nvPr/>
        </p:nvPicPr>
        <p:blipFill>
          <a:blip r:embed="rId5"/>
          <a:stretch>
            <a:fillRect/>
          </a:stretch>
        </p:blipFill>
        <p:spPr>
          <a:xfrm>
            <a:off x="-69593" y="0"/>
            <a:ext cx="12230640" cy="690553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394" y="-685800"/>
            <a:ext cx="10768614" cy="5734322"/>
          </a:xfrm>
          <a:prstGeom prst="rect">
            <a:avLst/>
          </a:prstGeom>
        </p:spPr>
      </p:pic>
      <p:sp>
        <p:nvSpPr>
          <p:cNvPr id="8" name="Rectangle 7">
            <a:extLst>
              <a:ext uri="{FF2B5EF4-FFF2-40B4-BE49-F238E27FC236}">
                <a16:creationId xmlns:a16="http://schemas.microsoft.com/office/drawing/2014/main" id="{CE6368BA-91F3-464D-B0E1-636070DBB6BB}"/>
              </a:ext>
            </a:extLst>
          </p:cNvPr>
          <p:cNvSpPr/>
          <p:nvPr/>
        </p:nvSpPr>
        <p:spPr>
          <a:xfrm>
            <a:off x="2350671" y="4510822"/>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 panose="020B0604020202020204" pitchFamily="34" charset="0"/>
              </a:rPr>
              <a:t>A.</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B</a:t>
            </a:r>
            <a:r>
              <a:rPr lang="vi-VN" sz="3200" dirty="0">
                <a:solidFill>
                  <a:prstClr val="black"/>
                </a:solidFill>
                <a:latin typeface="Arial" panose="020B0604020202020204" pitchFamily="34" charset="0"/>
              </a:rPr>
              <a:t> </a:t>
            </a:r>
          </a:p>
        </p:txBody>
      </p:sp>
      <p:sp>
        <p:nvSpPr>
          <p:cNvPr id="9" name="Rectangle 8">
            <a:extLst>
              <a:ext uri="{FF2B5EF4-FFF2-40B4-BE49-F238E27FC236}">
                <a16:creationId xmlns:a16="http://schemas.microsoft.com/office/drawing/2014/main" id="{57129CBA-AB00-46D9-BA65-557E4E278E95}"/>
              </a:ext>
            </a:extLst>
          </p:cNvPr>
          <p:cNvSpPr/>
          <p:nvPr/>
        </p:nvSpPr>
        <p:spPr>
          <a:xfrm>
            <a:off x="6360801" y="5372268"/>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prstClr val="black"/>
                </a:solidFill>
                <a:latin typeface="Calibri"/>
              </a:rPr>
              <a:t>D</a:t>
            </a:r>
            <a:r>
              <a:rPr lang="vi-VN" sz="3200" dirty="0">
                <a:solidFill>
                  <a:prstClr val="black"/>
                </a:solidFill>
                <a:latin typeface="Arial" panose="020B0604020202020204" pitchFamily="34" charset="0"/>
              </a:rPr>
              <a:t>.</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A</a:t>
            </a:r>
            <a:r>
              <a:rPr lang="vi-VN" sz="3200" dirty="0">
                <a:solidFill>
                  <a:prstClr val="black"/>
                </a:solidFill>
                <a:latin typeface="Arial" panose="020B0604020202020204" pitchFamily="34" charset="0"/>
              </a:rPr>
              <a:t> </a:t>
            </a:r>
          </a:p>
        </p:txBody>
      </p:sp>
      <p:sp>
        <p:nvSpPr>
          <p:cNvPr id="10" name="Rectangle 9">
            <a:extLst>
              <a:ext uri="{FF2B5EF4-FFF2-40B4-BE49-F238E27FC236}">
                <a16:creationId xmlns:a16="http://schemas.microsoft.com/office/drawing/2014/main" id="{6ABCEE7A-EA91-4D1A-99A8-B825AF6CD9ED}"/>
              </a:ext>
            </a:extLst>
          </p:cNvPr>
          <p:cNvSpPr/>
          <p:nvPr/>
        </p:nvSpPr>
        <p:spPr>
          <a:xfrm>
            <a:off x="2350670" y="5311969"/>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 panose="020B0604020202020204" pitchFamily="34" charset="0"/>
              </a:rPr>
              <a:t>C.</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D </a:t>
            </a:r>
            <a:endParaRPr lang="vi-VN" sz="3200" dirty="0">
              <a:solidFill>
                <a:prstClr val="black"/>
              </a:solidFill>
              <a:latin typeface="Arial" panose="020B0604020202020204" pitchFamily="34" charset="0"/>
            </a:endParaRPr>
          </a:p>
        </p:txBody>
      </p:sp>
      <p:sp>
        <p:nvSpPr>
          <p:cNvPr id="11" name="Rectangle 10">
            <a:extLst>
              <a:ext uri="{FF2B5EF4-FFF2-40B4-BE49-F238E27FC236}">
                <a16:creationId xmlns:a16="http://schemas.microsoft.com/office/drawing/2014/main" id="{8565BC8A-4762-432C-A0A3-39D72E6C2A3C}"/>
              </a:ext>
            </a:extLst>
          </p:cNvPr>
          <p:cNvSpPr/>
          <p:nvPr/>
        </p:nvSpPr>
        <p:spPr>
          <a:xfrm>
            <a:off x="6322969" y="4510822"/>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prstClr val="black"/>
                </a:solidFill>
                <a:latin typeface="Calibri"/>
              </a:rPr>
              <a:t>B</a:t>
            </a:r>
            <a:r>
              <a:rPr lang="vi-VN"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C</a:t>
            </a:r>
            <a:endParaRPr lang="vi-VN" sz="3200" dirty="0">
              <a:solidFill>
                <a:prstClr val="black"/>
              </a:solidFill>
              <a:latin typeface="Arial" panose="020B0604020202020204" pitchFamily="34" charset="0"/>
            </a:endParaRPr>
          </a:p>
        </p:txBody>
      </p:sp>
      <p:pic>
        <p:nvPicPr>
          <p:cNvPr id="12" name="Picture 11">
            <a:extLst>
              <a:ext uri="{FF2B5EF4-FFF2-40B4-BE49-F238E27FC236}">
                <a16:creationId xmlns:a16="http://schemas.microsoft.com/office/drawing/2014/main" id="{89C6C7FD-6157-40D3-87C1-0E86E69776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3338" y="4478085"/>
            <a:ext cx="672947" cy="591378"/>
          </a:xfrm>
          <a:prstGeom prst="rect">
            <a:avLst/>
          </a:prstGeom>
        </p:spPr>
      </p:pic>
      <p:pic>
        <p:nvPicPr>
          <p:cNvPr id="13" name="Picture 12">
            <a:extLst>
              <a:ext uri="{FF2B5EF4-FFF2-40B4-BE49-F238E27FC236}">
                <a16:creationId xmlns:a16="http://schemas.microsoft.com/office/drawing/2014/main" id="{42CF35B7-5844-4DF7-A8A8-604390DF4C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0108" y="4497530"/>
            <a:ext cx="672129" cy="590658"/>
          </a:xfrm>
          <a:prstGeom prst="rect">
            <a:avLst/>
          </a:prstGeom>
        </p:spPr>
      </p:pic>
      <p:pic>
        <p:nvPicPr>
          <p:cNvPr id="14" name="Picture 13">
            <a:extLst>
              <a:ext uri="{FF2B5EF4-FFF2-40B4-BE49-F238E27FC236}">
                <a16:creationId xmlns:a16="http://schemas.microsoft.com/office/drawing/2014/main" id="{C8B8D869-04FF-499B-A1EE-9CFEF6688D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59376" y="5399935"/>
            <a:ext cx="672128" cy="537702"/>
          </a:xfrm>
          <a:prstGeom prst="rect">
            <a:avLst/>
          </a:prstGeom>
        </p:spPr>
      </p:pic>
      <p:pic>
        <p:nvPicPr>
          <p:cNvPr id="15" name="Picture 14">
            <a:extLst>
              <a:ext uri="{FF2B5EF4-FFF2-40B4-BE49-F238E27FC236}">
                <a16:creationId xmlns:a16="http://schemas.microsoft.com/office/drawing/2014/main" id="{E3E105B9-7950-449A-81AE-2DDEFC69A0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7809" y="5338535"/>
            <a:ext cx="672129" cy="590658"/>
          </a:xfrm>
          <a:prstGeom prst="rect">
            <a:avLst/>
          </a:prstGeom>
        </p:spPr>
      </p:pic>
      <p:sp>
        <p:nvSpPr>
          <p:cNvPr id="18" name="TextBox 17">
            <a:extLst>
              <a:ext uri="{FF2B5EF4-FFF2-40B4-BE49-F238E27FC236}">
                <a16:creationId xmlns:a16="http://schemas.microsoft.com/office/drawing/2014/main" id="{EC9A2A8F-127C-CFCE-4AC8-912706052649}"/>
              </a:ext>
            </a:extLst>
          </p:cNvPr>
          <p:cNvSpPr txBox="1"/>
          <p:nvPr/>
        </p:nvSpPr>
        <p:spPr>
          <a:xfrm>
            <a:off x="3026049" y="895750"/>
            <a:ext cx="6423732" cy="1200329"/>
          </a:xfrm>
          <a:prstGeom prst="rect">
            <a:avLst/>
          </a:prstGeom>
          <a:noFill/>
        </p:spPr>
        <p:txBody>
          <a:bodyPr wrap="square" rtlCol="0">
            <a:spAutoFit/>
          </a:bodyPr>
          <a:lstStyle/>
          <a:p>
            <a:endParaRPr lang="en-US" sz="3600" b="1" dirty="0">
              <a:solidFill>
                <a:prstClr val="white"/>
              </a:solidFill>
              <a:latin typeface="Nunito Black" pitchFamily="2" charset="0"/>
              <a:cs typeface="Times New Roman" panose="02020603050405020304" pitchFamily="18" charset="0"/>
            </a:endParaRPr>
          </a:p>
          <a:p>
            <a:r>
              <a:rPr lang="en-US" sz="3600" b="1" dirty="0" err="1">
                <a:solidFill>
                  <a:prstClr val="white"/>
                </a:solidFill>
                <a:latin typeface="Nunito Black" pitchFamily="2" charset="0"/>
                <a:cs typeface="Times New Roman" panose="02020603050405020304" pitchFamily="18" charset="0"/>
              </a:rPr>
              <a:t>Hình</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nào</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là</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hình</a:t>
            </a:r>
            <a:r>
              <a:rPr lang="en-US" sz="3600" b="1" dirty="0">
                <a:solidFill>
                  <a:prstClr val="white"/>
                </a:solidFill>
                <a:latin typeface="Nunito Black" pitchFamily="2" charset="0"/>
                <a:cs typeface="Times New Roman" panose="02020603050405020304" pitchFamily="18" charset="0"/>
              </a:rPr>
              <a:t> tam </a:t>
            </a:r>
            <a:r>
              <a:rPr lang="en-US" sz="3600" b="1" dirty="0" err="1">
                <a:solidFill>
                  <a:prstClr val="white"/>
                </a:solidFill>
                <a:latin typeface="Nunito Black" pitchFamily="2" charset="0"/>
                <a:cs typeface="Times New Roman" panose="02020603050405020304" pitchFamily="18" charset="0"/>
              </a:rPr>
              <a:t>giác</a:t>
            </a:r>
            <a:r>
              <a:rPr lang="en-US" sz="3600" b="1" dirty="0">
                <a:solidFill>
                  <a:prstClr val="white"/>
                </a:solidFill>
                <a:latin typeface="Nunito Black" pitchFamily="2" charset="0"/>
                <a:cs typeface="Times New Roman" panose="02020603050405020304" pitchFamily="18" charset="0"/>
              </a:rPr>
              <a:t>?</a:t>
            </a:r>
          </a:p>
        </p:txBody>
      </p:sp>
      <p:pic>
        <p:nvPicPr>
          <p:cNvPr id="3" name="Picture 2">
            <a:extLst>
              <a:ext uri="{FF2B5EF4-FFF2-40B4-BE49-F238E27FC236}">
                <a16:creationId xmlns:a16="http://schemas.microsoft.com/office/drawing/2014/main" id="{3A5527DD-5056-B3E0-6C2B-F68E56D03F94}"/>
              </a:ext>
            </a:extLst>
          </p:cNvPr>
          <p:cNvPicPr>
            <a:picLocks noChangeAspect="1"/>
          </p:cNvPicPr>
          <p:nvPr/>
        </p:nvPicPr>
        <p:blipFill>
          <a:blip r:embed="rId9"/>
          <a:stretch>
            <a:fillRect/>
          </a:stretch>
        </p:blipFill>
        <p:spPr>
          <a:xfrm>
            <a:off x="3099659" y="1983713"/>
            <a:ext cx="6276513" cy="1551512"/>
          </a:xfrm>
          <a:prstGeom prst="rect">
            <a:avLst/>
          </a:prstGeom>
        </p:spPr>
      </p:pic>
    </p:spTree>
    <p:extLst>
      <p:ext uri="{BB962C8B-B14F-4D97-AF65-F5344CB8AC3E}">
        <p14:creationId xmlns:p14="http://schemas.microsoft.com/office/powerpoint/2010/main" val="1297546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250" fill="hold"/>
                                        <p:tgtEl>
                                          <p:spTgt spid="8"/>
                                        </p:tgtEl>
                                        <p:attrNameLst>
                                          <p:attrName>fillcolor</p:attrName>
                                        </p:attrNameLst>
                                      </p:cBhvr>
                                      <p:to>
                                        <a:srgbClr val="FFF2CC"/>
                                      </p:to>
                                    </p:animClr>
                                    <p:set>
                                      <p:cBhvr>
                                        <p:cTn id="37" dur="250" fill="hold"/>
                                        <p:tgtEl>
                                          <p:spTgt spid="8"/>
                                        </p:tgtEl>
                                        <p:attrNameLst>
                                          <p:attrName>fill.type</p:attrName>
                                        </p:attrNameLst>
                                      </p:cBhvr>
                                      <p:to>
                                        <p:strVal val="solid"/>
                                      </p:to>
                                    </p:set>
                                    <p:set>
                                      <p:cBhvr>
                                        <p:cTn id="38" dur="250" fill="hold"/>
                                        <p:tgtEl>
                                          <p:spTgt spid="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par>
                                <p:cTn id="39" presetID="23" presetClass="entr" presetSubtype="32" fill="hold" nodeType="with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p:cTn id="41" dur="250" fill="hold"/>
                                        <p:tgtEl>
                                          <p:spTgt spid="12"/>
                                        </p:tgtEl>
                                        <p:attrNameLst>
                                          <p:attrName>ppt_w</p:attrName>
                                        </p:attrNameLst>
                                      </p:cBhvr>
                                      <p:tavLst>
                                        <p:tav tm="0">
                                          <p:val>
                                            <p:strVal val="4*#ppt_w"/>
                                          </p:val>
                                        </p:tav>
                                        <p:tav tm="100000">
                                          <p:val>
                                            <p:strVal val="#ppt_w"/>
                                          </p:val>
                                        </p:tav>
                                      </p:tavLst>
                                    </p:anim>
                                    <p:anim calcmode="lin" valueType="num">
                                      <p:cBhvr>
                                        <p:cTn id="42"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Wrong Buzzer.wav"/>
                                        </p:tgtEl>
                                      </p:cMediaNode>
                                    </p:audio>
                                  </p:subTnLst>
                                </p:cTn>
                              </p:par>
                              <p:par>
                                <p:cTn id="43" presetID="1" presetClass="emph" presetSubtype="2" fill="hold" nodeType="withEffect">
                                  <p:stCondLst>
                                    <p:cond delay="1000"/>
                                  </p:stCondLst>
                                  <p:childTnLst>
                                    <p:animClr clrSpc="rgb" dir="cw">
                                      <p:cBhvr>
                                        <p:cTn id="44" dur="250" fill="hold"/>
                                        <p:tgtEl>
                                          <p:spTgt spid="8"/>
                                        </p:tgtEl>
                                        <p:attrNameLst>
                                          <p:attrName>fillcolor</p:attrName>
                                        </p:attrNameLst>
                                      </p:cBhvr>
                                      <p:to>
                                        <a:srgbClr val="FFFF00"/>
                                      </p:to>
                                    </p:animClr>
                                    <p:set>
                                      <p:cBhvr>
                                        <p:cTn id="45" dur="250" fill="hold"/>
                                        <p:tgtEl>
                                          <p:spTgt spid="8"/>
                                        </p:tgtEl>
                                        <p:attrNameLst>
                                          <p:attrName>fill.type</p:attrName>
                                        </p:attrNameLst>
                                      </p:cBhvr>
                                      <p:to>
                                        <p:strVal val="solid"/>
                                      </p:to>
                                    </p:set>
                                    <p:set>
                                      <p:cBhvr>
                                        <p:cTn id="46"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9"/>
                                        </p:tgtEl>
                                        <p:attrNameLst>
                                          <p:attrName>fillcolor</p:attrName>
                                        </p:attrNameLst>
                                      </p:cBhvr>
                                      <p:to>
                                        <a:srgbClr val="FFF2CC"/>
                                      </p:to>
                                    </p:animClr>
                                    <p:set>
                                      <p:cBhvr>
                                        <p:cTn id="52" dur="250" fill="hold"/>
                                        <p:tgtEl>
                                          <p:spTgt spid="9"/>
                                        </p:tgtEl>
                                        <p:attrNameLst>
                                          <p:attrName>fill.type</p:attrName>
                                        </p:attrNameLst>
                                      </p:cBhvr>
                                      <p:to>
                                        <p:strVal val="solid"/>
                                      </p:to>
                                    </p:set>
                                    <p:set>
                                      <p:cBhvr>
                                        <p:cTn id="53" dur="25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4"/>
                                        </p:tgtEl>
                                        <p:attrNameLst>
                                          <p:attrName>style.visibility</p:attrName>
                                        </p:attrNameLst>
                                      </p:cBhvr>
                                      <p:to>
                                        <p:strVal val="visible"/>
                                      </p:to>
                                    </p:set>
                                    <p:anim calcmode="lin" valueType="num">
                                      <p:cBhvr>
                                        <p:cTn id="56" dur="250" fill="hold"/>
                                        <p:tgtEl>
                                          <p:spTgt spid="14"/>
                                        </p:tgtEl>
                                        <p:attrNameLst>
                                          <p:attrName>ppt_w</p:attrName>
                                        </p:attrNameLst>
                                      </p:cBhvr>
                                      <p:tavLst>
                                        <p:tav tm="0">
                                          <p:val>
                                            <p:strVal val="4*#ppt_w"/>
                                          </p:val>
                                        </p:tav>
                                        <p:tav tm="100000">
                                          <p:val>
                                            <p:strVal val="#ppt_w"/>
                                          </p:val>
                                        </p:tav>
                                      </p:tavLst>
                                    </p:anim>
                                    <p:anim calcmode="lin" valueType="num">
                                      <p:cBhvr>
                                        <p:cTn id="57"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4" name="Check mark.wav"/>
                                        </p:tgtEl>
                                      </p:cMediaNode>
                                    </p:audio>
                                  </p:subTnLst>
                                </p:cTn>
                              </p:par>
                              <p:par>
                                <p:cTn id="58" presetID="1" presetClass="emph" presetSubtype="2" fill="hold" nodeType="withEffect">
                                  <p:stCondLst>
                                    <p:cond delay="1000"/>
                                  </p:stCondLst>
                                  <p:childTnLst>
                                    <p:animClr clrSpc="rgb" dir="cw">
                                      <p:cBhvr>
                                        <p:cTn id="59" dur="250" fill="hold"/>
                                        <p:tgtEl>
                                          <p:spTgt spid="9"/>
                                        </p:tgtEl>
                                        <p:attrNameLst>
                                          <p:attrName>fillcolor</p:attrName>
                                        </p:attrNameLst>
                                      </p:cBhvr>
                                      <p:to>
                                        <a:srgbClr val="00B050"/>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10"/>
                                        </p:tgtEl>
                                        <p:attrNameLst>
                                          <p:attrName>fillcolor</p:attrName>
                                        </p:attrNameLst>
                                      </p:cBhvr>
                                      <p:to>
                                        <a:srgbClr val="FFF2CC"/>
                                      </p:to>
                                    </p:animClr>
                                    <p:set>
                                      <p:cBhvr>
                                        <p:cTn id="67" dur="250" fill="hold"/>
                                        <p:tgtEl>
                                          <p:spTgt spid="10"/>
                                        </p:tgtEl>
                                        <p:attrNameLst>
                                          <p:attrName>fill.type</p:attrName>
                                        </p:attrNameLst>
                                      </p:cBhvr>
                                      <p:to>
                                        <p:strVal val="solid"/>
                                      </p:to>
                                    </p:set>
                                    <p:set>
                                      <p:cBhvr>
                                        <p:cTn id="68" dur="250" fill="hold"/>
                                        <p:tgtEl>
                                          <p:spTgt spid="10"/>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250" fill="hold"/>
                                        <p:tgtEl>
                                          <p:spTgt spid="15"/>
                                        </p:tgtEl>
                                        <p:attrNameLst>
                                          <p:attrName>ppt_w</p:attrName>
                                        </p:attrNameLst>
                                      </p:cBhvr>
                                      <p:tavLst>
                                        <p:tav tm="0">
                                          <p:val>
                                            <p:strVal val="4*#ppt_w"/>
                                          </p:val>
                                        </p:tav>
                                        <p:tav tm="100000">
                                          <p:val>
                                            <p:strVal val="#ppt_w"/>
                                          </p:val>
                                        </p:tav>
                                      </p:tavLst>
                                    </p:anim>
                                    <p:anim calcmode="lin" valueType="num">
                                      <p:cBhvr>
                                        <p:cTn id="72"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0"/>
                                  </p:stCondLst>
                                  <p:childTnLst>
                                    <p:animClr clrSpc="rgb" dir="cw">
                                      <p:cBhvr>
                                        <p:cTn id="74" dur="250" fill="hold"/>
                                        <p:tgtEl>
                                          <p:spTgt spid="10"/>
                                        </p:tgtEl>
                                        <p:attrNameLst>
                                          <p:attrName>fillcolor</p:attrName>
                                        </p:attrNameLst>
                                      </p:cBhvr>
                                      <p:to>
                                        <a:srgbClr val="FFFF00"/>
                                      </p:to>
                                    </p:animClr>
                                    <p:set>
                                      <p:cBhvr>
                                        <p:cTn id="75" dur="250" fill="hold"/>
                                        <p:tgtEl>
                                          <p:spTgt spid="10"/>
                                        </p:tgtEl>
                                        <p:attrNameLst>
                                          <p:attrName>fill.type</p:attrName>
                                        </p:attrNameLst>
                                      </p:cBhvr>
                                      <p:to>
                                        <p:strVal val="solid"/>
                                      </p:to>
                                    </p:set>
                                    <p:set>
                                      <p:cBhvr>
                                        <p:cTn id="76"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7" restart="whenNotActive" fill="hold" evtFilter="cancelBubble" nodeType="interactiveSeq">
                <p:stCondLst>
                  <p:cond evt="onClick" delay="0">
                    <p:tgtEl>
                      <p:spTgt spid="11"/>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11"/>
                                        </p:tgtEl>
                                        <p:attrNameLst>
                                          <p:attrName>fillcolor</p:attrName>
                                        </p:attrNameLst>
                                      </p:cBhvr>
                                      <p:to>
                                        <a:srgbClr val="FFF2CC"/>
                                      </p:to>
                                    </p:animClr>
                                    <p:set>
                                      <p:cBhvr>
                                        <p:cTn id="82" dur="250" fill="hold"/>
                                        <p:tgtEl>
                                          <p:spTgt spid="11"/>
                                        </p:tgtEl>
                                        <p:attrNameLst>
                                          <p:attrName>fill.type</p:attrName>
                                        </p:attrNameLst>
                                      </p:cBhvr>
                                      <p:to>
                                        <p:strVal val="solid"/>
                                      </p:to>
                                    </p:set>
                                    <p:set>
                                      <p:cBhvr>
                                        <p:cTn id="83" dur="250" fill="hold"/>
                                        <p:tgtEl>
                                          <p:spTgt spid="11"/>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3"/>
                                        </p:tgtEl>
                                        <p:attrNameLst>
                                          <p:attrName>style.visibility</p:attrName>
                                        </p:attrNameLst>
                                      </p:cBhvr>
                                      <p:to>
                                        <p:strVal val="visible"/>
                                      </p:to>
                                    </p:set>
                                    <p:anim calcmode="lin" valueType="num">
                                      <p:cBhvr>
                                        <p:cTn id="86" dur="250" fill="hold"/>
                                        <p:tgtEl>
                                          <p:spTgt spid="13"/>
                                        </p:tgtEl>
                                        <p:attrNameLst>
                                          <p:attrName>ppt_w</p:attrName>
                                        </p:attrNameLst>
                                      </p:cBhvr>
                                      <p:tavLst>
                                        <p:tav tm="0">
                                          <p:val>
                                            <p:strVal val="4*#ppt_w"/>
                                          </p:val>
                                        </p:tav>
                                        <p:tav tm="100000">
                                          <p:val>
                                            <p:strVal val="#ppt_w"/>
                                          </p:val>
                                        </p:tav>
                                      </p:tavLst>
                                    </p:anim>
                                    <p:anim calcmode="lin" valueType="num">
                                      <p:cBhvr>
                                        <p:cTn id="87"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3" name="Wrong Buzzer.wav"/>
                                        </p:tgtEl>
                                      </p:cMediaNode>
                                    </p:audio>
                                  </p:subTnLst>
                                </p:cTn>
                              </p:par>
                              <p:par>
                                <p:cTn id="88" presetID="1" presetClass="emph" presetSubtype="2" fill="hold" nodeType="withEffect">
                                  <p:stCondLst>
                                    <p:cond delay="1000"/>
                                  </p:stCondLst>
                                  <p:childTnLst>
                                    <p:animClr clrSpc="rgb" dir="cw">
                                      <p:cBhvr>
                                        <p:cTn id="89" dur="250" fill="hold"/>
                                        <p:tgtEl>
                                          <p:spTgt spid="11"/>
                                        </p:tgtEl>
                                        <p:attrNameLst>
                                          <p:attrName>fillcolor</p:attrName>
                                        </p:attrNameLst>
                                      </p:cBhvr>
                                      <p:to>
                                        <a:srgbClr val="FFFF00"/>
                                      </p:to>
                                    </p:animClr>
                                    <p:set>
                                      <p:cBhvr>
                                        <p:cTn id="90" dur="250" fill="hold"/>
                                        <p:tgtEl>
                                          <p:spTgt spid="11"/>
                                        </p:tgtEl>
                                        <p:attrNameLst>
                                          <p:attrName>fill.type</p:attrName>
                                        </p:attrNameLst>
                                      </p:cBhvr>
                                      <p:to>
                                        <p:strVal val="solid"/>
                                      </p:to>
                                    </p:set>
                                    <p:set>
                                      <p:cBhvr>
                                        <p:cTn id="91"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97183" y="3957413"/>
            <a:ext cx="20386365" cy="101931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6840" y="417217"/>
            <a:ext cx="8718320" cy="602356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5083" y="2057847"/>
            <a:ext cx="1434043" cy="3272711"/>
          </a:xfrm>
          <a:prstGeom prst="rect">
            <a:avLst/>
          </a:prstGeom>
        </p:spPr>
      </p:pic>
      <p:grpSp>
        <p:nvGrpSpPr>
          <p:cNvPr id="5" name="Group 5"/>
          <p:cNvGrpSpPr/>
          <p:nvPr/>
        </p:nvGrpSpPr>
        <p:grpSpPr>
          <a:xfrm>
            <a:off x="3178701" y="725491"/>
            <a:ext cx="5834599" cy="3907540"/>
            <a:chOff x="0" y="0"/>
            <a:chExt cx="1366503" cy="915172"/>
          </a:xfrm>
        </p:grpSpPr>
        <p:sp>
          <p:nvSpPr>
            <p:cNvPr id="6" name="Freeform 6"/>
            <p:cNvSpPr/>
            <p:nvPr/>
          </p:nvSpPr>
          <p:spPr>
            <a:xfrm>
              <a:off x="0" y="0"/>
              <a:ext cx="1366503" cy="915172"/>
            </a:xfrm>
            <a:custGeom>
              <a:avLst/>
              <a:gdLst/>
              <a:ahLst/>
              <a:cxnLst/>
              <a:rect l="l" t="t" r="r" b="b"/>
              <a:pathLst>
                <a:path w="1366503" h="915172">
                  <a:moveTo>
                    <a:pt x="1242043" y="915172"/>
                  </a:moveTo>
                  <a:lnTo>
                    <a:pt x="124460" y="915172"/>
                  </a:lnTo>
                  <a:cubicBezTo>
                    <a:pt x="55880" y="915172"/>
                    <a:pt x="0" y="859292"/>
                    <a:pt x="0" y="790712"/>
                  </a:cubicBezTo>
                  <a:lnTo>
                    <a:pt x="0" y="124460"/>
                  </a:lnTo>
                  <a:cubicBezTo>
                    <a:pt x="0" y="55880"/>
                    <a:pt x="55880" y="0"/>
                    <a:pt x="124460" y="0"/>
                  </a:cubicBezTo>
                  <a:lnTo>
                    <a:pt x="1242043" y="0"/>
                  </a:lnTo>
                  <a:cubicBezTo>
                    <a:pt x="1310623" y="0"/>
                    <a:pt x="1366503" y="55880"/>
                    <a:pt x="1366503" y="124460"/>
                  </a:cubicBezTo>
                  <a:lnTo>
                    <a:pt x="1366503" y="790712"/>
                  </a:lnTo>
                  <a:cubicBezTo>
                    <a:pt x="1366503" y="859292"/>
                    <a:pt x="1310623" y="915172"/>
                    <a:pt x="1242043" y="915172"/>
                  </a:cubicBezTo>
                  <a:close/>
                </a:path>
              </a:pathLst>
            </a:custGeom>
            <a:solidFill>
              <a:srgbClr val="FFD0DA"/>
            </a:solidFill>
          </p:spPr>
        </p:sp>
      </p:grpSp>
      <p:sp>
        <p:nvSpPr>
          <p:cNvPr id="8" name="TextBox 8"/>
          <p:cNvSpPr txBox="1"/>
          <p:nvPr/>
        </p:nvSpPr>
        <p:spPr>
          <a:xfrm>
            <a:off x="3459535" y="1755036"/>
            <a:ext cx="5272931" cy="2039020"/>
          </a:xfrm>
          <a:prstGeom prst="rect">
            <a:avLst/>
          </a:prstGeom>
        </p:spPr>
        <p:txBody>
          <a:bodyPr lIns="0" tIns="0" rIns="0" bIns="0" rtlCol="0" anchor="t">
            <a:spAutoFit/>
          </a:bodyPr>
          <a:lstStyle/>
          <a:p>
            <a:pPr marL="0" marR="0" lvl="0" indent="0" algn="ctr" defTabSz="609630" rtl="0" eaLnBrk="1" fontAlgn="auto" latinLnBrk="0" hangingPunct="1">
              <a:lnSpc>
                <a:spcPts val="5324"/>
              </a:lnSpc>
              <a:spcBef>
                <a:spcPts val="0"/>
              </a:spcBef>
              <a:spcAft>
                <a:spcPts val="0"/>
              </a:spcAft>
              <a:buClrTx/>
              <a:buSzTx/>
              <a:buFontTx/>
              <a:buNone/>
              <a:tabLst/>
              <a:defRPr/>
            </a:pPr>
            <a:r>
              <a:rPr kumimoji="0" lang="en-US" sz="4436" b="0" i="0" u="none" strike="noStrike" kern="1200" cap="none" spc="0" normalizeH="0" baseline="0" noProof="0" dirty="0" err="1">
                <a:ln>
                  <a:noFill/>
                </a:ln>
                <a:solidFill>
                  <a:srgbClr val="262A55"/>
                </a:solidFill>
                <a:effectLst/>
                <a:uLnTx/>
                <a:uFillTx/>
                <a:latin typeface="Nunito Black" pitchFamily="2" charset="0"/>
                <a:ea typeface="+mn-ea"/>
                <a:cs typeface="+mn-cs"/>
              </a:rPr>
              <a:t>Bài</a:t>
            </a:r>
            <a:r>
              <a:rPr kumimoji="0" lang="en-US" sz="4436" b="0" i="0" u="none" strike="noStrike" kern="1200" cap="none" spc="0" normalizeH="0" baseline="0" noProof="0" dirty="0">
                <a:ln>
                  <a:noFill/>
                </a:ln>
                <a:solidFill>
                  <a:srgbClr val="262A55"/>
                </a:solidFill>
                <a:effectLst/>
                <a:uLnTx/>
                <a:uFillTx/>
                <a:latin typeface="Nunito Black" pitchFamily="2" charset="0"/>
                <a:ea typeface="+mn-ea"/>
                <a:cs typeface="+mn-cs"/>
              </a:rPr>
              <a:t> 21</a:t>
            </a:r>
          </a:p>
          <a:p>
            <a:pPr marL="0" marR="0" lvl="0" indent="0" algn="ctr" defTabSz="609630" rtl="0" eaLnBrk="1" fontAlgn="auto" latinLnBrk="0" hangingPunct="1">
              <a:lnSpc>
                <a:spcPts val="5324"/>
              </a:lnSpc>
              <a:spcBef>
                <a:spcPts val="0"/>
              </a:spcBef>
              <a:spcAft>
                <a:spcPts val="0"/>
              </a:spcAft>
              <a:buClrTx/>
              <a:buSzTx/>
              <a:buFontTx/>
              <a:buNone/>
              <a:tabLst/>
              <a:defRPr/>
            </a:pPr>
            <a:r>
              <a:rPr kumimoji="0" lang="en-US" sz="4436" b="0" i="0" u="none" strike="noStrike" kern="1200" cap="none" spc="0" normalizeH="0" baseline="0" noProof="0" dirty="0">
                <a:ln>
                  <a:noFill/>
                </a:ln>
                <a:solidFill>
                  <a:srgbClr val="262A55"/>
                </a:solidFill>
                <a:effectLst/>
                <a:uLnTx/>
                <a:uFillTx/>
                <a:latin typeface="Nunito Black" pitchFamily="2" charset="0"/>
                <a:ea typeface="+mn-ea"/>
                <a:cs typeface="+mn-cs"/>
              </a:rPr>
              <a:t> </a:t>
            </a:r>
            <a:r>
              <a:rPr kumimoji="0" lang="en-US" sz="4436" b="0" i="0" u="none" strike="noStrike" kern="1200" cap="none" spc="0" normalizeH="0" baseline="0" noProof="0" dirty="0" err="1">
                <a:ln>
                  <a:noFill/>
                </a:ln>
                <a:solidFill>
                  <a:srgbClr val="262A55"/>
                </a:solidFill>
                <a:effectLst/>
                <a:uLnTx/>
                <a:uFillTx/>
                <a:latin typeface="Nunito Black" pitchFamily="2" charset="0"/>
                <a:ea typeface="+mn-ea"/>
                <a:cs typeface="+mn-cs"/>
              </a:rPr>
              <a:t>Khối</a:t>
            </a:r>
            <a:r>
              <a:rPr kumimoji="0" lang="en-US" sz="4436" b="0" i="0" u="none" strike="noStrike" kern="1200" cap="none" spc="0" normalizeH="0" baseline="0" noProof="0" dirty="0">
                <a:ln>
                  <a:noFill/>
                </a:ln>
                <a:solidFill>
                  <a:srgbClr val="262A55"/>
                </a:solidFill>
                <a:effectLst/>
                <a:uLnTx/>
                <a:uFillTx/>
                <a:latin typeface="Nunito Black" pitchFamily="2" charset="0"/>
                <a:ea typeface="+mn-ea"/>
                <a:cs typeface="+mn-cs"/>
              </a:rPr>
              <a:t> </a:t>
            </a:r>
            <a:r>
              <a:rPr kumimoji="0" lang="en-US" sz="4436" b="0" i="0" u="none" strike="noStrike" kern="1200" cap="none" spc="0" normalizeH="0" baseline="0" noProof="0" dirty="0" err="1">
                <a:ln>
                  <a:noFill/>
                </a:ln>
                <a:solidFill>
                  <a:srgbClr val="262A55"/>
                </a:solidFill>
                <a:effectLst/>
                <a:uLnTx/>
                <a:uFillTx/>
                <a:latin typeface="Nunito Black" pitchFamily="2" charset="0"/>
                <a:ea typeface="+mn-ea"/>
                <a:cs typeface="+mn-cs"/>
              </a:rPr>
              <a:t>lập</a:t>
            </a:r>
            <a:r>
              <a:rPr kumimoji="0" lang="en-US" sz="4436" b="0" i="0" u="none" strike="noStrike" kern="1200" cap="none" spc="0" normalizeH="0" baseline="0" noProof="0" dirty="0">
                <a:ln>
                  <a:noFill/>
                </a:ln>
                <a:solidFill>
                  <a:srgbClr val="262A55"/>
                </a:solidFill>
                <a:effectLst/>
                <a:uLnTx/>
                <a:uFillTx/>
                <a:latin typeface="Nunito Black" pitchFamily="2" charset="0"/>
                <a:ea typeface="+mn-ea"/>
                <a:cs typeface="+mn-cs"/>
              </a:rPr>
              <a:t> </a:t>
            </a:r>
            <a:r>
              <a:rPr kumimoji="0" lang="en-US" sz="4436" b="0" i="0" u="none" strike="noStrike" kern="1200" cap="none" spc="0" normalizeH="0" baseline="0" noProof="0" dirty="0" err="1">
                <a:ln>
                  <a:noFill/>
                </a:ln>
                <a:solidFill>
                  <a:srgbClr val="262A55"/>
                </a:solidFill>
                <a:effectLst/>
                <a:uLnTx/>
                <a:uFillTx/>
                <a:latin typeface="Nunito Black" pitchFamily="2" charset="0"/>
                <a:ea typeface="+mn-ea"/>
                <a:cs typeface="+mn-cs"/>
              </a:rPr>
              <a:t>phương</a:t>
            </a:r>
            <a:r>
              <a:rPr kumimoji="0" lang="en-US" sz="4436" b="0" i="0" u="none" strike="noStrike" kern="1200" cap="none" spc="0" normalizeH="0" baseline="0" noProof="0" dirty="0">
                <a:ln>
                  <a:noFill/>
                </a:ln>
                <a:solidFill>
                  <a:srgbClr val="262A55"/>
                </a:solidFill>
                <a:effectLst/>
                <a:uLnTx/>
                <a:uFillTx/>
                <a:latin typeface="Nunito Black" pitchFamily="2" charset="0"/>
                <a:ea typeface="+mn-ea"/>
                <a:cs typeface="+mn-cs"/>
              </a:rPr>
              <a:t>, </a:t>
            </a:r>
            <a:r>
              <a:rPr kumimoji="0" lang="en-US" sz="4436" b="0" i="0" u="none" strike="noStrike" kern="1200" cap="none" spc="0" normalizeH="0" baseline="0" noProof="0" dirty="0" err="1">
                <a:ln>
                  <a:noFill/>
                </a:ln>
                <a:solidFill>
                  <a:srgbClr val="262A55"/>
                </a:solidFill>
                <a:effectLst/>
                <a:uLnTx/>
                <a:uFillTx/>
                <a:latin typeface="Nunito Black" pitchFamily="2" charset="0"/>
                <a:ea typeface="+mn-ea"/>
                <a:cs typeface="+mn-cs"/>
              </a:rPr>
              <a:t>hình</a:t>
            </a:r>
            <a:r>
              <a:rPr kumimoji="0" lang="en-US" sz="4436" b="0" i="0" u="none" strike="noStrike" kern="1200" cap="none" spc="0" normalizeH="0" baseline="0" noProof="0" dirty="0">
                <a:ln>
                  <a:noFill/>
                </a:ln>
                <a:solidFill>
                  <a:srgbClr val="262A55"/>
                </a:solidFill>
                <a:effectLst/>
                <a:uLnTx/>
                <a:uFillTx/>
                <a:latin typeface="Nunito Black" pitchFamily="2" charset="0"/>
                <a:ea typeface="+mn-ea"/>
                <a:cs typeface="+mn-cs"/>
              </a:rPr>
              <a:t> </a:t>
            </a:r>
            <a:r>
              <a:rPr kumimoji="0" lang="en-US" sz="4436" b="0" i="0" u="none" strike="noStrike" kern="1200" cap="none" spc="0" normalizeH="0" baseline="0" noProof="0" dirty="0" err="1">
                <a:ln>
                  <a:noFill/>
                </a:ln>
                <a:solidFill>
                  <a:srgbClr val="262A55"/>
                </a:solidFill>
                <a:effectLst/>
                <a:uLnTx/>
                <a:uFillTx/>
                <a:latin typeface="Nunito Black" pitchFamily="2" charset="0"/>
                <a:ea typeface="+mn-ea"/>
                <a:cs typeface="+mn-cs"/>
              </a:rPr>
              <a:t>hộp</a:t>
            </a:r>
            <a:r>
              <a:rPr kumimoji="0" lang="en-US" sz="4436" b="0" i="0" u="none" strike="noStrike" kern="1200" cap="none" spc="0" normalizeH="0" baseline="0" noProof="0" dirty="0">
                <a:ln>
                  <a:noFill/>
                </a:ln>
                <a:solidFill>
                  <a:srgbClr val="262A55"/>
                </a:solidFill>
                <a:effectLst/>
                <a:uLnTx/>
                <a:uFillTx/>
                <a:latin typeface="Nunito Black" pitchFamily="2" charset="0"/>
                <a:ea typeface="+mn-ea"/>
                <a:cs typeface="+mn-cs"/>
              </a:rPr>
              <a:t> </a:t>
            </a:r>
            <a:r>
              <a:rPr kumimoji="0" lang="en-US" sz="4436" b="0" i="0" u="none" strike="noStrike" kern="1200" cap="none" spc="0" normalizeH="0" baseline="0" noProof="0" dirty="0" err="1">
                <a:ln>
                  <a:noFill/>
                </a:ln>
                <a:solidFill>
                  <a:srgbClr val="262A55"/>
                </a:solidFill>
                <a:effectLst/>
                <a:uLnTx/>
                <a:uFillTx/>
                <a:latin typeface="Nunito Black" pitchFamily="2" charset="0"/>
                <a:ea typeface="+mn-ea"/>
                <a:cs typeface="+mn-cs"/>
              </a:rPr>
              <a:t>chữ</a:t>
            </a:r>
            <a:r>
              <a:rPr kumimoji="0" lang="en-US" sz="4436" b="0" i="0" u="none" strike="noStrike" kern="1200" cap="none" spc="0" normalizeH="0" baseline="0" noProof="0" dirty="0">
                <a:ln>
                  <a:noFill/>
                </a:ln>
                <a:solidFill>
                  <a:srgbClr val="262A55"/>
                </a:solidFill>
                <a:effectLst/>
                <a:uLnTx/>
                <a:uFillTx/>
                <a:latin typeface="Nunito Black" pitchFamily="2" charset="0"/>
                <a:ea typeface="+mn-ea"/>
                <a:cs typeface="+mn-cs"/>
              </a:rPr>
              <a:t> </a:t>
            </a:r>
            <a:r>
              <a:rPr kumimoji="0" lang="en-US" sz="4436" b="0" i="0" u="none" strike="noStrike" kern="1200" cap="none" spc="0" normalizeH="0" baseline="0" noProof="0" dirty="0" err="1">
                <a:ln>
                  <a:noFill/>
                </a:ln>
                <a:solidFill>
                  <a:srgbClr val="262A55"/>
                </a:solidFill>
                <a:effectLst/>
                <a:uLnTx/>
                <a:uFillTx/>
                <a:latin typeface="Nunito Black" pitchFamily="2" charset="0"/>
                <a:ea typeface="+mn-ea"/>
                <a:cs typeface="+mn-cs"/>
              </a:rPr>
              <a:t>nhật</a:t>
            </a:r>
            <a:endParaRPr kumimoji="0" lang="en-US" sz="4436" b="0" i="0" u="none" strike="noStrike" kern="1200" cap="none" spc="0" normalizeH="0" baseline="0" noProof="0" dirty="0">
              <a:ln>
                <a:noFill/>
              </a:ln>
              <a:solidFill>
                <a:srgbClr val="262A55"/>
              </a:solidFill>
              <a:effectLst/>
              <a:uLnTx/>
              <a:uFillTx/>
              <a:latin typeface="Nunito Black" pitchFamily="2" charset="0"/>
              <a:ea typeface="+mn-ea"/>
              <a:cs typeface="+mn-cs"/>
            </a:endParaRPr>
          </a:p>
        </p:txBody>
      </p:sp>
      <p:sp>
        <p:nvSpPr>
          <p:cNvPr id="9" name="TextBox 9"/>
          <p:cNvSpPr txBox="1"/>
          <p:nvPr/>
        </p:nvSpPr>
        <p:spPr>
          <a:xfrm>
            <a:off x="3459535" y="875442"/>
            <a:ext cx="5272931" cy="555280"/>
          </a:xfrm>
          <a:prstGeom prst="rect">
            <a:avLst/>
          </a:prstGeom>
        </p:spPr>
        <p:txBody>
          <a:bodyPr lIns="0" tIns="0" rIns="0" bIns="0" rtlCol="0" anchor="t">
            <a:spAutoFit/>
          </a:bodyPr>
          <a:lstStyle/>
          <a:p>
            <a:pPr marL="0" marR="0" lvl="0" indent="0" algn="ctr" defTabSz="609630" rtl="0" eaLnBrk="1" fontAlgn="auto" latinLnBrk="0" hangingPunct="1">
              <a:lnSpc>
                <a:spcPts val="2239"/>
              </a:lnSpc>
              <a:spcBef>
                <a:spcPts val="0"/>
              </a:spcBef>
              <a:spcAft>
                <a:spcPts val="0"/>
              </a:spcAft>
              <a:buClrTx/>
              <a:buSzTx/>
              <a:buFontTx/>
              <a:buNone/>
              <a:tabLst/>
              <a:defRPr/>
            </a:pPr>
            <a:r>
              <a:rPr kumimoji="0" lang="en-US" sz="1599" b="1" i="0" u="none" strike="noStrike" kern="1200" cap="none" spc="0" normalizeH="0" baseline="0" noProof="0" dirty="0">
                <a:ln>
                  <a:noFill/>
                </a:ln>
                <a:solidFill>
                  <a:srgbClr val="00B050"/>
                </a:solidFill>
                <a:effectLst/>
                <a:uLnTx/>
                <a:uFillTx/>
                <a:latin typeface="Nunito"/>
                <a:ea typeface="+mn-ea"/>
                <a:cs typeface="+mn-cs"/>
              </a:rPr>
              <a:t>THỨ .... NGÀY .... THÁNG .... NĂM 2022</a:t>
            </a:r>
          </a:p>
          <a:p>
            <a:pPr marL="0" marR="0" lvl="0" indent="0" algn="ctr" defTabSz="609630" rtl="0" eaLnBrk="1" fontAlgn="auto" latinLnBrk="0" hangingPunct="1">
              <a:lnSpc>
                <a:spcPts val="2239"/>
              </a:lnSpc>
              <a:spcBef>
                <a:spcPts val="0"/>
              </a:spcBef>
              <a:spcAft>
                <a:spcPts val="0"/>
              </a:spcAft>
              <a:buClrTx/>
              <a:buSzTx/>
              <a:buFontTx/>
              <a:buNone/>
              <a:tabLst/>
              <a:defRPr/>
            </a:pPr>
            <a:r>
              <a:rPr kumimoji="0" lang="en-US" sz="1599" b="1" i="0" u="none" strike="noStrike" kern="1200" cap="none" spc="0" normalizeH="0" baseline="0" noProof="0" dirty="0">
                <a:ln>
                  <a:noFill/>
                </a:ln>
                <a:solidFill>
                  <a:srgbClr val="0070C0"/>
                </a:solidFill>
                <a:effectLst/>
                <a:uLnTx/>
                <a:uFillTx/>
                <a:latin typeface="Nunito"/>
                <a:ea typeface="+mn-ea"/>
                <a:cs typeface="+mn-cs"/>
              </a:rPr>
              <a:t>TOÁN</a:t>
            </a:r>
          </a:p>
        </p:txBody>
      </p:sp>
      <p:sp>
        <p:nvSpPr>
          <p:cNvPr id="10" name="TextBox 10"/>
          <p:cNvSpPr txBox="1"/>
          <p:nvPr/>
        </p:nvSpPr>
        <p:spPr>
          <a:xfrm>
            <a:off x="4645041" y="4088770"/>
            <a:ext cx="2901919" cy="348429"/>
          </a:xfrm>
          <a:prstGeom prst="rect">
            <a:avLst/>
          </a:prstGeom>
        </p:spPr>
        <p:txBody>
          <a:bodyPr lIns="0" tIns="0" rIns="0" bIns="0" rtlCol="0" anchor="t">
            <a:spAutoFit/>
          </a:bodyPr>
          <a:lstStyle/>
          <a:p>
            <a:pPr marL="0" marR="0" lvl="0" indent="0" algn="l" defTabSz="609630" rtl="0" eaLnBrk="1" fontAlgn="auto" latinLnBrk="0" hangingPunct="1">
              <a:lnSpc>
                <a:spcPts val="31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455160" y="2211988"/>
            <a:ext cx="4442607" cy="2964430"/>
          </a:xfrm>
          <a:prstGeom prst="rect">
            <a:avLst/>
          </a:prstGeom>
        </p:spPr>
      </p:pic>
      <p:pic>
        <p:nvPicPr>
          <p:cNvPr id="12" name="Picture 12"/>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4400">
            <a:off x="9429634" y="644340"/>
            <a:ext cx="576117" cy="688835"/>
          </a:xfrm>
          <a:prstGeom prst="rect">
            <a:avLst/>
          </a:prstGeom>
        </p:spPr>
      </p:pic>
      <p:pic>
        <p:nvPicPr>
          <p:cNvPr id="13" name="Picture 13"/>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53414" flipH="1">
            <a:off x="2095459" y="2912123"/>
            <a:ext cx="597141" cy="713973"/>
          </a:xfrm>
          <a:prstGeom prst="rect">
            <a:avLst/>
          </a:prstGeom>
        </p:spPr>
      </p:pic>
    </p:spTree>
    <p:extLst>
      <p:ext uri="{BB962C8B-B14F-4D97-AF65-F5344CB8AC3E}">
        <p14:creationId xmlns:p14="http://schemas.microsoft.com/office/powerpoint/2010/main" val="145706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8EF8-5128-BD0B-43EA-6B8A296F81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EB8DCE-17A0-28F3-8C97-9EB6463A6637}"/>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3312677D-F088-DD33-BD34-22DC4B1F1C6E}"/>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FE88FA26-E84B-4127-5004-F1FA639BC4ED}"/>
              </a:ext>
            </a:extLst>
          </p:cNvPr>
          <p:cNvSpPr txBox="1"/>
          <p:nvPr/>
        </p:nvSpPr>
        <p:spPr>
          <a:xfrm>
            <a:off x="4319587" y="3044278"/>
            <a:ext cx="3552825" cy="769441"/>
          </a:xfrm>
          <a:prstGeom prst="rect">
            <a:avLst/>
          </a:prstGeom>
          <a:noFill/>
        </p:spPr>
        <p:txBody>
          <a:bodyPr wrap="square" rtlCol="0">
            <a:spAutoFit/>
          </a:bodyPr>
          <a:lstStyle/>
          <a:p>
            <a:r>
              <a:rPr lang="en-US" sz="4400" b="1" dirty="0">
                <a:solidFill>
                  <a:srgbClr val="00B0F0"/>
                </a:solidFill>
                <a:latin typeface="Nunito Black" pitchFamily="2" charset="0"/>
                <a:ea typeface="Tahoma" panose="020B0604030504040204" pitchFamily="34" charset="0"/>
                <a:cs typeface="Times New Roman" panose="02020603050405020304" pitchFamily="18" charset="0"/>
              </a:rPr>
              <a:t>KHÁM PHÁ</a:t>
            </a:r>
          </a:p>
        </p:txBody>
      </p:sp>
    </p:spTree>
    <p:extLst>
      <p:ext uri="{BB962C8B-B14F-4D97-AF65-F5344CB8AC3E}">
        <p14:creationId xmlns:p14="http://schemas.microsoft.com/office/powerpoint/2010/main" val="259558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E679D2-8961-C14A-8C13-D25F664FD5C9}"/>
              </a:ext>
            </a:extLst>
          </p:cNvPr>
          <p:cNvPicPr>
            <a:picLocks noChangeAspect="1"/>
          </p:cNvPicPr>
          <p:nvPr/>
        </p:nvPicPr>
        <p:blipFill>
          <a:blip r:embed="rId3"/>
          <a:stretch>
            <a:fillRect/>
          </a:stretch>
        </p:blipFill>
        <p:spPr>
          <a:xfrm>
            <a:off x="22380" y="7937"/>
            <a:ext cx="2451911" cy="1176919"/>
          </a:xfrm>
          <a:prstGeom prst="rect">
            <a:avLst/>
          </a:prstGeom>
        </p:spPr>
      </p:pic>
      <p:sp>
        <p:nvSpPr>
          <p:cNvPr id="13" name="TextBox 12">
            <a:extLst>
              <a:ext uri="{FF2B5EF4-FFF2-40B4-BE49-F238E27FC236}">
                <a16:creationId xmlns:a16="http://schemas.microsoft.com/office/drawing/2014/main" id="{928C7094-4805-D839-A523-A12C81C34CB0}"/>
              </a:ext>
            </a:extLst>
          </p:cNvPr>
          <p:cNvSpPr txBox="1"/>
          <p:nvPr/>
        </p:nvSpPr>
        <p:spPr>
          <a:xfrm>
            <a:off x="2614613" y="365930"/>
            <a:ext cx="6105525" cy="584775"/>
          </a:xfrm>
          <a:prstGeom prst="rect">
            <a:avLst/>
          </a:prstGeom>
          <a:noFill/>
        </p:spPr>
        <p:txBody>
          <a:bodyPr wrap="square" rtlCol="0">
            <a:spAutoFit/>
          </a:bodyPr>
          <a:lstStyle/>
          <a:p>
            <a:r>
              <a:rPr lang="en-US" sz="3200" b="1" dirty="0">
                <a:solidFill>
                  <a:srgbClr val="00B0F0"/>
                </a:solidFill>
                <a:latin typeface="Nunito Black" pitchFamily="2" charset="0"/>
                <a:ea typeface="Open Sans" pitchFamily="2" charset="0"/>
                <a:cs typeface="Open Sans" pitchFamily="2" charset="0"/>
              </a:rPr>
              <a:t>Quan </a:t>
            </a:r>
            <a:r>
              <a:rPr lang="en-US" sz="3200" b="1" dirty="0" err="1">
                <a:solidFill>
                  <a:srgbClr val="00B0F0"/>
                </a:solidFill>
                <a:latin typeface="Nunito Black" pitchFamily="2" charset="0"/>
                <a:ea typeface="Open Sans" pitchFamily="2" charset="0"/>
                <a:cs typeface="Open Sans" pitchFamily="2" charset="0"/>
              </a:rPr>
              <a:t>sát</a:t>
            </a:r>
            <a:r>
              <a:rPr lang="en-US" sz="3200" b="1" dirty="0">
                <a:solidFill>
                  <a:srgbClr val="00B0F0"/>
                </a:solidFill>
                <a:latin typeface="Nunito Black" pitchFamily="2" charset="0"/>
                <a:ea typeface="Open Sans" pitchFamily="2" charset="0"/>
                <a:cs typeface="Open Sans" pitchFamily="2" charset="0"/>
              </a:rPr>
              <a:t> </a:t>
            </a:r>
            <a:r>
              <a:rPr lang="en-US" sz="3200" b="1" dirty="0" err="1">
                <a:solidFill>
                  <a:srgbClr val="00B0F0"/>
                </a:solidFill>
                <a:latin typeface="Nunito Black" pitchFamily="2" charset="0"/>
                <a:ea typeface="Open Sans" pitchFamily="2" charset="0"/>
                <a:cs typeface="Open Sans" pitchFamily="2" charset="0"/>
              </a:rPr>
              <a:t>các</a:t>
            </a:r>
            <a:r>
              <a:rPr lang="en-US" sz="3200" b="1" dirty="0">
                <a:solidFill>
                  <a:srgbClr val="00B0F0"/>
                </a:solidFill>
                <a:latin typeface="Nunito Black" pitchFamily="2" charset="0"/>
                <a:ea typeface="Open Sans" pitchFamily="2" charset="0"/>
                <a:cs typeface="Open Sans" pitchFamily="2" charset="0"/>
              </a:rPr>
              <a:t> </a:t>
            </a:r>
            <a:r>
              <a:rPr lang="en-US" sz="3200" b="1" dirty="0" err="1">
                <a:solidFill>
                  <a:srgbClr val="00B0F0"/>
                </a:solidFill>
                <a:latin typeface="Nunito Black" pitchFamily="2" charset="0"/>
                <a:ea typeface="Open Sans" pitchFamily="2" charset="0"/>
                <a:cs typeface="Open Sans" pitchFamily="2" charset="0"/>
              </a:rPr>
              <a:t>đồ</a:t>
            </a:r>
            <a:r>
              <a:rPr lang="en-US" sz="3200" b="1" dirty="0">
                <a:solidFill>
                  <a:srgbClr val="00B0F0"/>
                </a:solidFill>
                <a:latin typeface="Nunito Black" pitchFamily="2" charset="0"/>
                <a:ea typeface="Open Sans" pitchFamily="2" charset="0"/>
                <a:cs typeface="Open Sans" pitchFamily="2" charset="0"/>
              </a:rPr>
              <a:t> </a:t>
            </a:r>
            <a:r>
              <a:rPr lang="en-US" sz="3200" b="1" dirty="0" err="1">
                <a:solidFill>
                  <a:srgbClr val="00B0F0"/>
                </a:solidFill>
                <a:latin typeface="Nunito Black" pitchFamily="2" charset="0"/>
                <a:ea typeface="Open Sans" pitchFamily="2" charset="0"/>
                <a:cs typeface="Open Sans" pitchFamily="2" charset="0"/>
              </a:rPr>
              <a:t>vật</a:t>
            </a:r>
            <a:r>
              <a:rPr lang="en-US" sz="3200" b="1" dirty="0">
                <a:solidFill>
                  <a:srgbClr val="00B0F0"/>
                </a:solidFill>
                <a:latin typeface="Nunito Black" pitchFamily="2" charset="0"/>
                <a:ea typeface="Open Sans" pitchFamily="2" charset="0"/>
                <a:cs typeface="Open Sans" pitchFamily="2" charset="0"/>
              </a:rPr>
              <a:t> </a:t>
            </a:r>
            <a:r>
              <a:rPr lang="en-US" sz="3200" b="1" dirty="0" err="1">
                <a:solidFill>
                  <a:srgbClr val="00B0F0"/>
                </a:solidFill>
                <a:latin typeface="Nunito Black" pitchFamily="2" charset="0"/>
                <a:ea typeface="Open Sans" pitchFamily="2" charset="0"/>
                <a:cs typeface="Open Sans" pitchFamily="2" charset="0"/>
              </a:rPr>
              <a:t>sau</a:t>
            </a:r>
            <a:r>
              <a:rPr lang="en-US" sz="3200" b="1" dirty="0">
                <a:solidFill>
                  <a:srgbClr val="00B0F0"/>
                </a:solidFill>
                <a:latin typeface="Nunito Black" pitchFamily="2" charset="0"/>
                <a:ea typeface="Open Sans" pitchFamily="2" charset="0"/>
                <a:cs typeface="Open Sans" pitchFamily="2" charset="0"/>
              </a:rPr>
              <a:t>:</a:t>
            </a:r>
          </a:p>
        </p:txBody>
      </p:sp>
      <p:sp>
        <p:nvSpPr>
          <p:cNvPr id="14" name="TextBox 13">
            <a:extLst>
              <a:ext uri="{FF2B5EF4-FFF2-40B4-BE49-F238E27FC236}">
                <a16:creationId xmlns:a16="http://schemas.microsoft.com/office/drawing/2014/main" id="{FEC1C6A6-A6E4-ABC0-21CA-79AEB0CC6595}"/>
              </a:ext>
            </a:extLst>
          </p:cNvPr>
          <p:cNvSpPr txBox="1"/>
          <p:nvPr/>
        </p:nvSpPr>
        <p:spPr>
          <a:xfrm>
            <a:off x="2108757" y="5511549"/>
            <a:ext cx="8336009" cy="523220"/>
          </a:xfrm>
          <a:prstGeom prst="rect">
            <a:avLst/>
          </a:prstGeom>
          <a:noFill/>
        </p:spPr>
        <p:txBody>
          <a:bodyPr wrap="square" rtlCol="0">
            <a:spAutoFit/>
          </a:bodyPr>
          <a:lstStyle/>
          <a:p>
            <a:pPr algn="ctr"/>
            <a:r>
              <a:rPr lang="en-US" sz="2800" b="1" dirty="0" err="1">
                <a:solidFill>
                  <a:srgbClr val="002060"/>
                </a:solidFill>
                <a:latin typeface="Nunito Black" pitchFamily="2" charset="0"/>
                <a:ea typeface="Open Sans" pitchFamily="2" charset="0"/>
                <a:cs typeface="Open Sans" pitchFamily="2" charset="0"/>
              </a:rPr>
              <a:t>Các</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đồ</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vật</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đều</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có</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dạng</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khối</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hộp</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chữ</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nhật</a:t>
            </a:r>
            <a:endParaRPr lang="en-US" sz="2800" b="1" dirty="0">
              <a:solidFill>
                <a:srgbClr val="002060"/>
              </a:solidFill>
              <a:latin typeface="Nunito Black" pitchFamily="2" charset="0"/>
              <a:ea typeface="Open Sans" pitchFamily="2" charset="0"/>
              <a:cs typeface="Open Sans" pitchFamily="2" charset="0"/>
            </a:endParaRPr>
          </a:p>
        </p:txBody>
      </p:sp>
      <p:pic>
        <p:nvPicPr>
          <p:cNvPr id="1026" name="Picture 2" descr="https://i.pinimg.com/564x/36/9e/8c/369e8cea19a2f385e4d77c445c157e01.jpg"/>
          <p:cNvPicPr>
            <a:picLocks noChangeAspect="1" noChangeArrowheads="1"/>
          </p:cNvPicPr>
          <p:nvPr/>
        </p:nvPicPr>
        <p:blipFill rotWithShape="1">
          <a:blip r:embed="rId4">
            <a:extLst>
              <a:ext uri="{28A0092B-C50C-407E-A947-70E740481C1C}">
                <a14:useLocalDpi xmlns:a14="http://schemas.microsoft.com/office/drawing/2010/main" val="0"/>
              </a:ext>
            </a:extLst>
          </a:blip>
          <a:srcRect l="8536" t="13339" r="8756" b="12142"/>
          <a:stretch/>
        </p:blipFill>
        <p:spPr bwMode="auto">
          <a:xfrm>
            <a:off x="1565707" y="2681044"/>
            <a:ext cx="2813110" cy="1581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rotWithShape="1">
          <a:blip r:embed="rId5"/>
          <a:srcRect l="4602" t="1632" r="9355"/>
          <a:stretch/>
        </p:blipFill>
        <p:spPr>
          <a:xfrm>
            <a:off x="5380683" y="2008083"/>
            <a:ext cx="1622738" cy="2927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rotWithShape="1">
          <a:blip r:embed="rId6"/>
          <a:srcRect l="2135" b="3759"/>
          <a:stretch/>
        </p:blipFill>
        <p:spPr>
          <a:xfrm>
            <a:off x="7996701" y="2793667"/>
            <a:ext cx="1976725" cy="1469241"/>
          </a:xfrm>
          <a:prstGeom prst="rect">
            <a:avLst/>
          </a:prstGeom>
          <a:ln>
            <a:noFill/>
          </a:ln>
          <a:effectLst>
            <a:outerShdw blurRad="292100" dist="139700" dir="2700000" algn="tl" rotWithShape="0">
              <a:srgbClr val="333333">
                <a:alpha val="65000"/>
              </a:srgbClr>
            </a:outerShdw>
          </a:effectLst>
        </p:spPr>
      </p:pic>
      <p:sp>
        <p:nvSpPr>
          <p:cNvPr id="10" name="AutoShape 4" descr="Tiêu chuẩn gạch xây dự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5624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471</Words>
  <Application>Microsoft Office PowerPoint</Application>
  <PresentationFormat>Widescreen</PresentationFormat>
  <Paragraphs>58</Paragraphs>
  <Slides>19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30</vt:lpstr>
      <vt:lpstr>Nunito</vt:lpstr>
      <vt:lpstr>Sigmar One</vt:lpstr>
      <vt:lpstr>Times New Roman</vt:lpstr>
      <vt:lpstr>Calibri Light</vt:lpstr>
      <vt:lpstr>Nunito Black</vt:lpstr>
      <vt:lpstr>Calibri</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Administrator</cp:lastModifiedBy>
  <cp:revision>31</cp:revision>
  <dcterms:created xsi:type="dcterms:W3CDTF">2022-03-30T15:30:47Z</dcterms:created>
  <dcterms:modified xsi:type="dcterms:W3CDTF">2024-11-06T12:00:16Z</dcterms:modified>
</cp:coreProperties>
</file>